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59" r:id="rId4"/>
    <p:sldId id="260" r:id="rId5"/>
    <p:sldId id="261" r:id="rId6"/>
    <p:sldId id="262" r:id="rId7"/>
    <p:sldId id="25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54" y="56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2CBC6-A99C-404E-93F0-8A9E090EFAC8}" type="datetimeFigureOut">
              <a:rPr lang="en-GB" smtClean="0"/>
              <a:t>05/10/2019</a:t>
            </a:fld>
            <a:endParaRPr lang="en-GB"/>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F445B4-9D49-4030-8BB4-C00A0FBCE580}" type="slidenum">
              <a:rPr lang="en-GB" smtClean="0"/>
              <a:t>‹nr.›</a:t>
            </a:fld>
            <a:endParaRPr lang="en-GB"/>
          </a:p>
        </p:txBody>
      </p:sp>
    </p:spTree>
    <p:extLst>
      <p:ext uri="{BB962C8B-B14F-4D97-AF65-F5344CB8AC3E}">
        <p14:creationId xmlns:p14="http://schemas.microsoft.com/office/powerpoint/2010/main" val="30143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endParaRPr lang="en-GB"/>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GB"/>
          </a:p>
        </p:txBody>
      </p:sp>
      <p:sp>
        <p:nvSpPr>
          <p:cNvPr id="4" name="Pladsholder til dato 3"/>
          <p:cNvSpPr>
            <a:spLocks noGrp="1"/>
          </p:cNvSpPr>
          <p:nvPr>
            <p:ph type="dt" sz="half" idx="10"/>
          </p:nvPr>
        </p:nvSpPr>
        <p:spPr/>
        <p:txBody>
          <a:bodyPr/>
          <a:lstStyle/>
          <a:p>
            <a:fld id="{AAFB9E3F-EA57-44C8-8B17-9FA2AE8ADB84}" type="datetime1">
              <a:rPr lang="en-GB" smtClean="0"/>
              <a:t>05/10/2019</a:t>
            </a:fld>
            <a:endParaRPr lang="en-GB"/>
          </a:p>
        </p:txBody>
      </p:sp>
      <p:sp>
        <p:nvSpPr>
          <p:cNvPr id="5" name="Pladsholder til sidefod 4"/>
          <p:cNvSpPr>
            <a:spLocks noGrp="1"/>
          </p:cNvSpPr>
          <p:nvPr>
            <p:ph type="ftr" sz="quarter" idx="11"/>
          </p:nvPr>
        </p:nvSpPr>
        <p:spPr/>
        <p:txBody>
          <a:bodyPr/>
          <a:lstStyle/>
          <a:p>
            <a:r>
              <a:rPr lang="en-GB"/>
              <a:t>Android App Permissions</a:t>
            </a:r>
          </a:p>
        </p:txBody>
      </p:sp>
      <p:sp>
        <p:nvSpPr>
          <p:cNvPr id="6" name="Pladsholder til slidenummer 5"/>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416155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GB"/>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p:cNvSpPr>
            <a:spLocks noGrp="1"/>
          </p:cNvSpPr>
          <p:nvPr>
            <p:ph type="dt" sz="half" idx="10"/>
          </p:nvPr>
        </p:nvSpPr>
        <p:spPr/>
        <p:txBody>
          <a:bodyPr/>
          <a:lstStyle/>
          <a:p>
            <a:fld id="{69E30B7D-117C-41DC-ABAB-8FD27E5951CF}" type="datetime1">
              <a:rPr lang="en-GB" smtClean="0"/>
              <a:t>05/10/2019</a:t>
            </a:fld>
            <a:endParaRPr lang="en-GB"/>
          </a:p>
        </p:txBody>
      </p:sp>
      <p:sp>
        <p:nvSpPr>
          <p:cNvPr id="5" name="Pladsholder til sidefod 4"/>
          <p:cNvSpPr>
            <a:spLocks noGrp="1"/>
          </p:cNvSpPr>
          <p:nvPr>
            <p:ph type="ftr" sz="quarter" idx="11"/>
          </p:nvPr>
        </p:nvSpPr>
        <p:spPr/>
        <p:txBody>
          <a:bodyPr/>
          <a:lstStyle/>
          <a:p>
            <a:r>
              <a:rPr lang="en-GB"/>
              <a:t>Android App Permissions</a:t>
            </a:r>
          </a:p>
        </p:txBody>
      </p:sp>
      <p:sp>
        <p:nvSpPr>
          <p:cNvPr id="6" name="Pladsholder til slidenummer 5"/>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353153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endParaRPr lang="en-GB"/>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p:cNvSpPr>
            <a:spLocks noGrp="1"/>
          </p:cNvSpPr>
          <p:nvPr>
            <p:ph type="dt" sz="half" idx="10"/>
          </p:nvPr>
        </p:nvSpPr>
        <p:spPr/>
        <p:txBody>
          <a:bodyPr/>
          <a:lstStyle/>
          <a:p>
            <a:fld id="{EE3A4EF3-E2BC-4349-8864-DD4813BABD3A}" type="datetime1">
              <a:rPr lang="en-GB" smtClean="0"/>
              <a:t>05/10/2019</a:t>
            </a:fld>
            <a:endParaRPr lang="en-GB"/>
          </a:p>
        </p:txBody>
      </p:sp>
      <p:sp>
        <p:nvSpPr>
          <p:cNvPr id="5" name="Pladsholder til sidefod 4"/>
          <p:cNvSpPr>
            <a:spLocks noGrp="1"/>
          </p:cNvSpPr>
          <p:nvPr>
            <p:ph type="ftr" sz="quarter" idx="11"/>
          </p:nvPr>
        </p:nvSpPr>
        <p:spPr/>
        <p:txBody>
          <a:bodyPr/>
          <a:lstStyle/>
          <a:p>
            <a:r>
              <a:rPr lang="en-GB"/>
              <a:t>Android App Permissions</a:t>
            </a:r>
          </a:p>
        </p:txBody>
      </p:sp>
      <p:sp>
        <p:nvSpPr>
          <p:cNvPr id="6" name="Pladsholder til slidenummer 5"/>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34154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GB"/>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p:cNvSpPr>
            <a:spLocks noGrp="1"/>
          </p:cNvSpPr>
          <p:nvPr>
            <p:ph type="dt" sz="half" idx="10"/>
          </p:nvPr>
        </p:nvSpPr>
        <p:spPr/>
        <p:txBody>
          <a:bodyPr/>
          <a:lstStyle/>
          <a:p>
            <a:fld id="{AD838611-B5F0-46F8-9C98-1480EEAEE13E}" type="datetime1">
              <a:rPr lang="en-GB" smtClean="0"/>
              <a:t>05/10/2019</a:t>
            </a:fld>
            <a:endParaRPr lang="en-GB"/>
          </a:p>
        </p:txBody>
      </p:sp>
      <p:sp>
        <p:nvSpPr>
          <p:cNvPr id="5" name="Pladsholder til sidefod 4"/>
          <p:cNvSpPr>
            <a:spLocks noGrp="1"/>
          </p:cNvSpPr>
          <p:nvPr>
            <p:ph type="ftr" sz="quarter" idx="11"/>
          </p:nvPr>
        </p:nvSpPr>
        <p:spPr/>
        <p:txBody>
          <a:bodyPr/>
          <a:lstStyle/>
          <a:p>
            <a:r>
              <a:rPr lang="en-GB"/>
              <a:t>Android App Permissions</a:t>
            </a:r>
          </a:p>
        </p:txBody>
      </p:sp>
      <p:sp>
        <p:nvSpPr>
          <p:cNvPr id="6" name="Pladsholder til slidenummer 5"/>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359820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endParaRPr lang="en-GB"/>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576C51A8-3019-46F8-9ECD-A4CC5BACC368}" type="datetime1">
              <a:rPr lang="en-GB" smtClean="0"/>
              <a:t>05/10/2019</a:t>
            </a:fld>
            <a:endParaRPr lang="en-GB"/>
          </a:p>
        </p:txBody>
      </p:sp>
      <p:sp>
        <p:nvSpPr>
          <p:cNvPr id="5" name="Pladsholder til sidefod 4"/>
          <p:cNvSpPr>
            <a:spLocks noGrp="1"/>
          </p:cNvSpPr>
          <p:nvPr>
            <p:ph type="ftr" sz="quarter" idx="11"/>
          </p:nvPr>
        </p:nvSpPr>
        <p:spPr/>
        <p:txBody>
          <a:bodyPr/>
          <a:lstStyle/>
          <a:p>
            <a:r>
              <a:rPr lang="en-GB"/>
              <a:t>Android App Permissions</a:t>
            </a:r>
          </a:p>
        </p:txBody>
      </p:sp>
      <p:sp>
        <p:nvSpPr>
          <p:cNvPr id="6" name="Pladsholder til slidenummer 5"/>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3805626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GB"/>
          </a:p>
        </p:txBody>
      </p:sp>
      <p:sp>
        <p:nvSpPr>
          <p:cNvPr id="3" name="Pladsholder til indhold 2"/>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indhold 3"/>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dato 4"/>
          <p:cNvSpPr>
            <a:spLocks noGrp="1"/>
          </p:cNvSpPr>
          <p:nvPr>
            <p:ph type="dt" sz="half" idx="10"/>
          </p:nvPr>
        </p:nvSpPr>
        <p:spPr/>
        <p:txBody>
          <a:bodyPr/>
          <a:lstStyle/>
          <a:p>
            <a:fld id="{0DCB0329-2CC2-4468-9478-C83C651330DE}" type="datetime1">
              <a:rPr lang="en-GB" smtClean="0"/>
              <a:t>05/10/2019</a:t>
            </a:fld>
            <a:endParaRPr lang="en-GB"/>
          </a:p>
        </p:txBody>
      </p:sp>
      <p:sp>
        <p:nvSpPr>
          <p:cNvPr id="6" name="Pladsholder til sidefod 5"/>
          <p:cNvSpPr>
            <a:spLocks noGrp="1"/>
          </p:cNvSpPr>
          <p:nvPr>
            <p:ph type="ftr" sz="quarter" idx="11"/>
          </p:nvPr>
        </p:nvSpPr>
        <p:spPr/>
        <p:txBody>
          <a:bodyPr/>
          <a:lstStyle/>
          <a:p>
            <a:r>
              <a:rPr lang="en-GB"/>
              <a:t>Android App Permissions</a:t>
            </a:r>
          </a:p>
        </p:txBody>
      </p:sp>
      <p:sp>
        <p:nvSpPr>
          <p:cNvPr id="7" name="Pladsholder til slidenummer 6"/>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3472147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endParaRPr lang="en-GB"/>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7" name="Pladsholder til dato 6"/>
          <p:cNvSpPr>
            <a:spLocks noGrp="1"/>
          </p:cNvSpPr>
          <p:nvPr>
            <p:ph type="dt" sz="half" idx="10"/>
          </p:nvPr>
        </p:nvSpPr>
        <p:spPr/>
        <p:txBody>
          <a:bodyPr/>
          <a:lstStyle/>
          <a:p>
            <a:fld id="{1B622E95-4A11-4792-B286-2FAD6A262344}" type="datetime1">
              <a:rPr lang="en-GB" smtClean="0"/>
              <a:t>05/10/2019</a:t>
            </a:fld>
            <a:endParaRPr lang="en-GB"/>
          </a:p>
        </p:txBody>
      </p:sp>
      <p:sp>
        <p:nvSpPr>
          <p:cNvPr id="8" name="Pladsholder til sidefod 7"/>
          <p:cNvSpPr>
            <a:spLocks noGrp="1"/>
          </p:cNvSpPr>
          <p:nvPr>
            <p:ph type="ftr" sz="quarter" idx="11"/>
          </p:nvPr>
        </p:nvSpPr>
        <p:spPr/>
        <p:txBody>
          <a:bodyPr/>
          <a:lstStyle/>
          <a:p>
            <a:r>
              <a:rPr lang="en-GB"/>
              <a:t>Android App Permissions</a:t>
            </a:r>
          </a:p>
        </p:txBody>
      </p:sp>
      <p:sp>
        <p:nvSpPr>
          <p:cNvPr id="9" name="Pladsholder til slidenummer 8"/>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43317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en-GB"/>
          </a:p>
        </p:txBody>
      </p:sp>
      <p:sp>
        <p:nvSpPr>
          <p:cNvPr id="3" name="Pladsholder til dato 2"/>
          <p:cNvSpPr>
            <a:spLocks noGrp="1"/>
          </p:cNvSpPr>
          <p:nvPr>
            <p:ph type="dt" sz="half" idx="10"/>
          </p:nvPr>
        </p:nvSpPr>
        <p:spPr/>
        <p:txBody>
          <a:bodyPr/>
          <a:lstStyle/>
          <a:p>
            <a:fld id="{42804E4B-46D2-49E4-8F42-1DE6894F11C5}" type="datetime1">
              <a:rPr lang="en-GB" smtClean="0"/>
              <a:t>05/10/2019</a:t>
            </a:fld>
            <a:endParaRPr lang="en-GB"/>
          </a:p>
        </p:txBody>
      </p:sp>
      <p:sp>
        <p:nvSpPr>
          <p:cNvPr id="4" name="Pladsholder til sidefod 3"/>
          <p:cNvSpPr>
            <a:spLocks noGrp="1"/>
          </p:cNvSpPr>
          <p:nvPr>
            <p:ph type="ftr" sz="quarter" idx="11"/>
          </p:nvPr>
        </p:nvSpPr>
        <p:spPr/>
        <p:txBody>
          <a:bodyPr/>
          <a:lstStyle/>
          <a:p>
            <a:r>
              <a:rPr lang="en-GB"/>
              <a:t>Android App Permissions</a:t>
            </a:r>
          </a:p>
        </p:txBody>
      </p:sp>
      <p:sp>
        <p:nvSpPr>
          <p:cNvPr id="5" name="Pladsholder til slidenummer 4"/>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334125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6D309D7-81EF-44E0-B15A-8CA0BA7A2BC7}" type="datetime1">
              <a:rPr lang="en-GB" smtClean="0"/>
              <a:t>05/10/2019</a:t>
            </a:fld>
            <a:endParaRPr lang="en-GB"/>
          </a:p>
        </p:txBody>
      </p:sp>
      <p:sp>
        <p:nvSpPr>
          <p:cNvPr id="3" name="Pladsholder til sidefod 2"/>
          <p:cNvSpPr>
            <a:spLocks noGrp="1"/>
          </p:cNvSpPr>
          <p:nvPr>
            <p:ph type="ftr" sz="quarter" idx="11"/>
          </p:nvPr>
        </p:nvSpPr>
        <p:spPr/>
        <p:txBody>
          <a:bodyPr/>
          <a:lstStyle/>
          <a:p>
            <a:r>
              <a:rPr lang="en-GB"/>
              <a:t>Android App Permissions</a:t>
            </a:r>
          </a:p>
        </p:txBody>
      </p:sp>
      <p:sp>
        <p:nvSpPr>
          <p:cNvPr id="4" name="Pladsholder til slidenummer 3"/>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212142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GB"/>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C44DE372-8DC0-4A49-96A5-2F4724B1DB21}" type="datetime1">
              <a:rPr lang="en-GB" smtClean="0"/>
              <a:t>05/10/2019</a:t>
            </a:fld>
            <a:endParaRPr lang="en-GB"/>
          </a:p>
        </p:txBody>
      </p:sp>
      <p:sp>
        <p:nvSpPr>
          <p:cNvPr id="6" name="Pladsholder til sidefod 5"/>
          <p:cNvSpPr>
            <a:spLocks noGrp="1"/>
          </p:cNvSpPr>
          <p:nvPr>
            <p:ph type="ftr" sz="quarter" idx="11"/>
          </p:nvPr>
        </p:nvSpPr>
        <p:spPr/>
        <p:txBody>
          <a:bodyPr/>
          <a:lstStyle/>
          <a:p>
            <a:r>
              <a:rPr lang="en-GB"/>
              <a:t>Android App Permissions</a:t>
            </a:r>
          </a:p>
        </p:txBody>
      </p:sp>
      <p:sp>
        <p:nvSpPr>
          <p:cNvPr id="7" name="Pladsholder til slidenummer 6"/>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234460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en-GB"/>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9DDFEA09-0979-4651-9B71-ED6C3733EB90}" type="datetime1">
              <a:rPr lang="en-GB" smtClean="0"/>
              <a:t>05/10/2019</a:t>
            </a:fld>
            <a:endParaRPr lang="en-GB"/>
          </a:p>
        </p:txBody>
      </p:sp>
      <p:sp>
        <p:nvSpPr>
          <p:cNvPr id="6" name="Pladsholder til sidefod 5"/>
          <p:cNvSpPr>
            <a:spLocks noGrp="1"/>
          </p:cNvSpPr>
          <p:nvPr>
            <p:ph type="ftr" sz="quarter" idx="11"/>
          </p:nvPr>
        </p:nvSpPr>
        <p:spPr/>
        <p:txBody>
          <a:bodyPr/>
          <a:lstStyle/>
          <a:p>
            <a:r>
              <a:rPr lang="en-GB"/>
              <a:t>Android App Permissions</a:t>
            </a:r>
          </a:p>
        </p:txBody>
      </p:sp>
      <p:sp>
        <p:nvSpPr>
          <p:cNvPr id="7" name="Pladsholder til slidenummer 6"/>
          <p:cNvSpPr>
            <a:spLocks noGrp="1"/>
          </p:cNvSpPr>
          <p:nvPr>
            <p:ph type="sldNum" sz="quarter" idx="12"/>
          </p:nvPr>
        </p:nvSpPr>
        <p:spPr/>
        <p:txBody>
          <a:bodyPr/>
          <a:lstStyle/>
          <a:p>
            <a:fld id="{EB824D52-8BFC-4316-BC81-99690B3FFFBC}" type="slidenum">
              <a:rPr lang="en-GB" smtClean="0"/>
              <a:t>‹nr.›</a:t>
            </a:fld>
            <a:endParaRPr lang="en-GB"/>
          </a:p>
        </p:txBody>
      </p:sp>
    </p:spTree>
    <p:extLst>
      <p:ext uri="{BB962C8B-B14F-4D97-AF65-F5344CB8AC3E}">
        <p14:creationId xmlns:p14="http://schemas.microsoft.com/office/powerpoint/2010/main" val="176155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endParaRPr lang="en-GB"/>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A01A0-6F93-44EB-9611-AB9AC7FE7A59}" type="datetime1">
              <a:rPr lang="en-GB" smtClean="0"/>
              <a:t>05/10/2019</a:t>
            </a:fld>
            <a:endParaRPr lang="en-GB"/>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Android App Permissions</a:t>
            </a:r>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24D52-8BFC-4316-BC81-99690B3FFFBC}" type="slidenum">
              <a:rPr lang="en-GB" smtClean="0"/>
              <a:t>‹nr.›</a:t>
            </a:fld>
            <a:endParaRPr lang="en-GB"/>
          </a:p>
        </p:txBody>
      </p:sp>
    </p:spTree>
    <p:extLst>
      <p:ext uri="{BB962C8B-B14F-4D97-AF65-F5344CB8AC3E}">
        <p14:creationId xmlns:p14="http://schemas.microsoft.com/office/powerpoint/2010/main" val="330508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er.android.com/guide/topics/permissions/overview.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eveloper.android.com/guide/topics/permissions/overview.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eveloper.android.com/guide/topics/permissions/overview.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veloper.android.com/guide/topics/permission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a:t>Android </a:t>
            </a:r>
            <a:br>
              <a:rPr lang="da-DK" dirty="0"/>
            </a:br>
            <a:r>
              <a:rPr lang="da-DK" dirty="0" err="1"/>
              <a:t>App</a:t>
            </a:r>
            <a:r>
              <a:rPr lang="da-DK" dirty="0"/>
              <a:t> Permissions</a:t>
            </a:r>
            <a:endParaRPr lang="en-GB" dirty="0"/>
          </a:p>
        </p:txBody>
      </p:sp>
      <p:sp>
        <p:nvSpPr>
          <p:cNvPr id="3" name="Undertitel 2"/>
          <p:cNvSpPr>
            <a:spLocks noGrp="1"/>
          </p:cNvSpPr>
          <p:nvPr>
            <p:ph type="subTitle" idx="1"/>
          </p:nvPr>
        </p:nvSpPr>
        <p:spPr/>
        <p:txBody>
          <a:bodyPr/>
          <a:lstStyle/>
          <a:p>
            <a:r>
              <a:rPr lang="da-DK" dirty="0"/>
              <a:t>The </a:t>
            </a:r>
            <a:r>
              <a:rPr lang="da-DK" dirty="0" err="1"/>
              <a:t>modern</a:t>
            </a:r>
            <a:r>
              <a:rPr lang="da-DK" dirty="0"/>
              <a:t> (</a:t>
            </a:r>
            <a:r>
              <a:rPr lang="da-DK" dirty="0" err="1"/>
              <a:t>flexible</a:t>
            </a:r>
            <a:r>
              <a:rPr lang="da-DK" dirty="0"/>
              <a:t> and </a:t>
            </a:r>
            <a:r>
              <a:rPr lang="da-DK" dirty="0" err="1"/>
              <a:t>complicated</a:t>
            </a:r>
            <a:r>
              <a:rPr lang="da-DK" dirty="0"/>
              <a:t>) </a:t>
            </a:r>
            <a:r>
              <a:rPr lang="da-DK" dirty="0" err="1"/>
              <a:t>way</a:t>
            </a:r>
            <a:endParaRPr lang="en-GB" dirty="0"/>
          </a:p>
        </p:txBody>
      </p:sp>
      <p:sp>
        <p:nvSpPr>
          <p:cNvPr id="4" name="Pladsholder til sidefod 3"/>
          <p:cNvSpPr>
            <a:spLocks noGrp="1"/>
          </p:cNvSpPr>
          <p:nvPr>
            <p:ph type="ftr" sz="quarter" idx="11"/>
          </p:nvPr>
        </p:nvSpPr>
        <p:spPr/>
        <p:txBody>
          <a:bodyPr/>
          <a:lstStyle/>
          <a:p>
            <a:r>
              <a:rPr lang="en-GB"/>
              <a:t>Android App Permissions</a:t>
            </a:r>
          </a:p>
        </p:txBody>
      </p:sp>
      <p:sp>
        <p:nvSpPr>
          <p:cNvPr id="5" name="Pladsholder til slidenummer 4"/>
          <p:cNvSpPr>
            <a:spLocks noGrp="1"/>
          </p:cNvSpPr>
          <p:nvPr>
            <p:ph type="sldNum" sz="quarter" idx="12"/>
          </p:nvPr>
        </p:nvSpPr>
        <p:spPr/>
        <p:txBody>
          <a:bodyPr/>
          <a:lstStyle/>
          <a:p>
            <a:fld id="{EB824D52-8BFC-4316-BC81-99690B3FFFBC}" type="slidenum">
              <a:rPr lang="en-GB" smtClean="0"/>
              <a:t>1</a:t>
            </a:fld>
            <a:endParaRPr lang="en-GB"/>
          </a:p>
        </p:txBody>
      </p:sp>
    </p:spTree>
    <p:extLst>
      <p:ext uri="{BB962C8B-B14F-4D97-AF65-F5344CB8AC3E}">
        <p14:creationId xmlns:p14="http://schemas.microsoft.com/office/powerpoint/2010/main" val="1873874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Purpose of permissions</a:t>
            </a:r>
            <a:endParaRPr lang="en-GB" dirty="0"/>
          </a:p>
        </p:txBody>
      </p:sp>
      <p:sp>
        <p:nvSpPr>
          <p:cNvPr id="3" name="Pladsholder til indhold 2"/>
          <p:cNvSpPr>
            <a:spLocks noGrp="1"/>
          </p:cNvSpPr>
          <p:nvPr>
            <p:ph idx="1"/>
          </p:nvPr>
        </p:nvSpPr>
        <p:spPr/>
        <p:txBody>
          <a:bodyPr/>
          <a:lstStyle/>
          <a:p>
            <a:r>
              <a:rPr lang="da-DK" dirty="0"/>
              <a:t>”</a:t>
            </a:r>
            <a:r>
              <a:rPr lang="en-GB" dirty="0"/>
              <a:t> The purpose of a </a:t>
            </a:r>
            <a:r>
              <a:rPr lang="en-GB" i="1" dirty="0"/>
              <a:t>permission</a:t>
            </a:r>
            <a:r>
              <a:rPr lang="en-GB" dirty="0"/>
              <a:t> is to protect the privacy of an Android user. Android apps must request permission to access sensitive user data (such as contacts and SMS), as well as certain system features (such as camera and internet). Depending on the feature, the system might grant the permission automatically or might prompt the user to approve the request.”</a:t>
            </a:r>
          </a:p>
          <a:p>
            <a:pPr lvl="1"/>
            <a:r>
              <a:rPr lang="en-GB" dirty="0"/>
              <a:t>Source: </a:t>
            </a:r>
            <a:r>
              <a:rPr lang="en-GB" dirty="0">
                <a:hlinkClick r:id="rId2"/>
              </a:rPr>
              <a:t>https://developer.android.com/guide/topics/permissions/overview.html</a:t>
            </a:r>
            <a:endParaRPr lang="en-GB" dirty="0"/>
          </a:p>
        </p:txBody>
      </p:sp>
      <p:sp>
        <p:nvSpPr>
          <p:cNvPr id="4" name="Pladsholder til sidefod 3"/>
          <p:cNvSpPr>
            <a:spLocks noGrp="1"/>
          </p:cNvSpPr>
          <p:nvPr>
            <p:ph type="ftr" sz="quarter" idx="11"/>
          </p:nvPr>
        </p:nvSpPr>
        <p:spPr/>
        <p:txBody>
          <a:bodyPr/>
          <a:lstStyle/>
          <a:p>
            <a:r>
              <a:rPr lang="en-GB"/>
              <a:t>Android App Permissions</a:t>
            </a:r>
          </a:p>
        </p:txBody>
      </p:sp>
      <p:sp>
        <p:nvSpPr>
          <p:cNvPr id="5" name="Pladsholder til slidenummer 4"/>
          <p:cNvSpPr>
            <a:spLocks noGrp="1"/>
          </p:cNvSpPr>
          <p:nvPr>
            <p:ph type="sldNum" sz="quarter" idx="12"/>
          </p:nvPr>
        </p:nvSpPr>
        <p:spPr/>
        <p:txBody>
          <a:bodyPr/>
          <a:lstStyle/>
          <a:p>
            <a:fld id="{EB824D52-8BFC-4316-BC81-99690B3FFFBC}" type="slidenum">
              <a:rPr lang="en-GB" smtClean="0"/>
              <a:t>2</a:t>
            </a:fld>
            <a:endParaRPr lang="en-GB"/>
          </a:p>
        </p:txBody>
      </p:sp>
    </p:spTree>
    <p:extLst>
      <p:ext uri="{BB962C8B-B14F-4D97-AF65-F5344CB8AC3E}">
        <p14:creationId xmlns:p14="http://schemas.microsoft.com/office/powerpoint/2010/main" val="3454373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Permission </a:t>
            </a:r>
            <a:r>
              <a:rPr lang="da-DK" dirty="0" err="1"/>
              <a:t>approval</a:t>
            </a:r>
            <a:r>
              <a:rPr lang="da-DK" dirty="0"/>
              <a:t> and permission types</a:t>
            </a:r>
            <a:endParaRPr lang="en-GB" dirty="0"/>
          </a:p>
        </p:txBody>
      </p:sp>
      <p:sp>
        <p:nvSpPr>
          <p:cNvPr id="3" name="Pladsholder til indhold 2"/>
          <p:cNvSpPr>
            <a:spLocks noGrp="1"/>
          </p:cNvSpPr>
          <p:nvPr>
            <p:ph idx="1"/>
          </p:nvPr>
        </p:nvSpPr>
        <p:spPr/>
        <p:txBody>
          <a:bodyPr>
            <a:normAutofit fontScale="92500" lnSpcReduction="20000"/>
          </a:bodyPr>
          <a:lstStyle/>
          <a:p>
            <a:r>
              <a:rPr lang="da-DK" dirty="0"/>
              <a:t>Permissions must </a:t>
            </a:r>
            <a:r>
              <a:rPr lang="da-DK" dirty="0" err="1"/>
              <a:t>be</a:t>
            </a:r>
            <a:r>
              <a:rPr lang="da-DK" dirty="0"/>
              <a:t> </a:t>
            </a:r>
            <a:r>
              <a:rPr lang="da-DK" dirty="0" err="1"/>
              <a:t>declared</a:t>
            </a:r>
            <a:r>
              <a:rPr lang="da-DK" dirty="0"/>
              <a:t> in the in the </a:t>
            </a:r>
            <a:r>
              <a:rPr lang="da-DK" dirty="0" err="1"/>
              <a:t>AndroidManifest</a:t>
            </a:r>
            <a:r>
              <a:rPr lang="da-DK" dirty="0"/>
              <a:t> file.</a:t>
            </a:r>
          </a:p>
          <a:p>
            <a:pPr lvl="1"/>
            <a:r>
              <a:rPr lang="da-DK" dirty="0"/>
              <a:t>&lt;</a:t>
            </a:r>
            <a:r>
              <a:rPr lang="da-DK" dirty="0" err="1"/>
              <a:t>uses</a:t>
            </a:r>
            <a:r>
              <a:rPr lang="da-DK" dirty="0"/>
              <a:t>-permission …./&gt;</a:t>
            </a:r>
          </a:p>
          <a:p>
            <a:r>
              <a:rPr lang="da-DK" dirty="0"/>
              <a:t> 2 types of permissions</a:t>
            </a:r>
          </a:p>
          <a:p>
            <a:pPr lvl="1"/>
            <a:r>
              <a:rPr lang="da-DK" dirty="0"/>
              <a:t>Normal permissions</a:t>
            </a:r>
          </a:p>
          <a:p>
            <a:pPr lvl="2"/>
            <a:r>
              <a:rPr lang="da-DK" dirty="0"/>
              <a:t>”</a:t>
            </a:r>
            <a:r>
              <a:rPr lang="en-GB" dirty="0"/>
              <a:t>permissions that don't pose much risk to the user's privacy or the device's operation”</a:t>
            </a:r>
          </a:p>
          <a:p>
            <a:pPr lvl="2"/>
            <a:r>
              <a:rPr lang="da-DK" dirty="0"/>
              <a:t>”</a:t>
            </a:r>
            <a:r>
              <a:rPr lang="en-GB" dirty="0"/>
              <a:t> the system automatically grants those permissions to your app”</a:t>
            </a:r>
          </a:p>
          <a:p>
            <a:pPr lvl="3"/>
            <a:r>
              <a:rPr lang="da-DK" dirty="0"/>
              <a:t>Source: </a:t>
            </a:r>
            <a:r>
              <a:rPr lang="da-DK" dirty="0">
                <a:hlinkClick r:id="rId2"/>
              </a:rPr>
              <a:t>https://developer.android.com/guide/topics/permissions/overview.html</a:t>
            </a:r>
            <a:endParaRPr lang="da-DK" dirty="0"/>
          </a:p>
          <a:p>
            <a:pPr lvl="2"/>
            <a:r>
              <a:rPr lang="da-DK" dirty="0" err="1"/>
              <a:t>Example</a:t>
            </a:r>
            <a:r>
              <a:rPr lang="da-DK" dirty="0"/>
              <a:t>: &lt;</a:t>
            </a:r>
            <a:r>
              <a:rPr lang="da-DK" dirty="0" err="1"/>
              <a:t>uses</a:t>
            </a:r>
            <a:r>
              <a:rPr lang="da-DK" dirty="0"/>
              <a:t>-permission </a:t>
            </a:r>
            <a:r>
              <a:rPr lang="da-DK" dirty="0" err="1"/>
              <a:t>android:name</a:t>
            </a:r>
            <a:r>
              <a:rPr lang="da-DK" dirty="0"/>
              <a:t>=”</a:t>
            </a:r>
            <a:r>
              <a:rPr lang="da-DK" dirty="0" err="1"/>
              <a:t>android.permission.INTERNET</a:t>
            </a:r>
            <a:r>
              <a:rPr lang="da-DK" dirty="0"/>
              <a:t>” /&gt;</a:t>
            </a:r>
          </a:p>
          <a:p>
            <a:pPr lvl="1"/>
            <a:r>
              <a:rPr lang="da-DK" dirty="0"/>
              <a:t>Dangerous permissions</a:t>
            </a:r>
          </a:p>
          <a:p>
            <a:pPr lvl="2"/>
            <a:r>
              <a:rPr lang="da-DK" dirty="0"/>
              <a:t>”</a:t>
            </a:r>
            <a:r>
              <a:rPr lang="en-GB" dirty="0"/>
              <a:t>permissions that could potentially affect the user's privacy or the device's normal operation”</a:t>
            </a:r>
          </a:p>
          <a:p>
            <a:pPr lvl="2"/>
            <a:r>
              <a:rPr lang="da-DK" dirty="0"/>
              <a:t>”</a:t>
            </a:r>
            <a:r>
              <a:rPr lang="en-GB" dirty="0"/>
              <a:t>the user must explicitly agree to grant those permissions”</a:t>
            </a:r>
          </a:p>
          <a:p>
            <a:pPr lvl="2"/>
            <a:r>
              <a:rPr lang="da-DK" dirty="0" err="1"/>
              <a:t>Examples</a:t>
            </a:r>
            <a:r>
              <a:rPr lang="da-DK" dirty="0"/>
              <a:t>:</a:t>
            </a:r>
          </a:p>
          <a:p>
            <a:pPr lvl="3"/>
            <a:r>
              <a:rPr lang="da-DK" dirty="0"/>
              <a:t>&lt;</a:t>
            </a:r>
            <a:r>
              <a:rPr lang="da-DK" dirty="0" err="1"/>
              <a:t>uses</a:t>
            </a:r>
            <a:r>
              <a:rPr lang="da-DK" dirty="0"/>
              <a:t>-permission </a:t>
            </a:r>
            <a:r>
              <a:rPr lang="da-DK" dirty="0" err="1"/>
              <a:t>android:name</a:t>
            </a:r>
            <a:r>
              <a:rPr lang="da-DK" dirty="0"/>
              <a:t>=”</a:t>
            </a:r>
            <a:r>
              <a:rPr lang="da-DK" dirty="0" err="1"/>
              <a:t>android.permission.SEND_SMS</a:t>
            </a:r>
            <a:r>
              <a:rPr lang="da-DK" dirty="0"/>
              <a:t>” /&gt;</a:t>
            </a:r>
          </a:p>
          <a:p>
            <a:pPr lvl="3"/>
            <a:r>
              <a:rPr lang="da-DK" dirty="0"/>
              <a:t>&lt;</a:t>
            </a:r>
            <a:r>
              <a:rPr lang="da-DK" dirty="0" err="1"/>
              <a:t>uses</a:t>
            </a:r>
            <a:r>
              <a:rPr lang="da-DK" dirty="0"/>
              <a:t>-permission </a:t>
            </a:r>
            <a:r>
              <a:rPr lang="da-DK" dirty="0" err="1"/>
              <a:t>android:name</a:t>
            </a:r>
            <a:r>
              <a:rPr lang="da-DK" dirty="0"/>
              <a:t>=”</a:t>
            </a:r>
            <a:r>
              <a:rPr lang="da-DK" dirty="0" err="1"/>
              <a:t>android.permission.ACCESS_FINE_LOCATION</a:t>
            </a:r>
            <a:r>
              <a:rPr lang="da-DK" dirty="0"/>
              <a:t>” /&gt;</a:t>
            </a:r>
          </a:p>
          <a:p>
            <a:pPr lvl="3"/>
            <a:endParaRPr lang="en-GB" dirty="0"/>
          </a:p>
        </p:txBody>
      </p:sp>
      <p:sp>
        <p:nvSpPr>
          <p:cNvPr id="5" name="Pladsholder til sidefod 4"/>
          <p:cNvSpPr>
            <a:spLocks noGrp="1"/>
          </p:cNvSpPr>
          <p:nvPr>
            <p:ph type="ftr" sz="quarter" idx="11"/>
          </p:nvPr>
        </p:nvSpPr>
        <p:spPr/>
        <p:txBody>
          <a:bodyPr/>
          <a:lstStyle/>
          <a:p>
            <a:r>
              <a:rPr lang="en-GB"/>
              <a:t>Android App Permissions</a:t>
            </a:r>
          </a:p>
        </p:txBody>
      </p:sp>
      <p:sp>
        <p:nvSpPr>
          <p:cNvPr id="6" name="Pladsholder til slidenummer 5"/>
          <p:cNvSpPr>
            <a:spLocks noGrp="1"/>
          </p:cNvSpPr>
          <p:nvPr>
            <p:ph type="sldNum" sz="quarter" idx="12"/>
          </p:nvPr>
        </p:nvSpPr>
        <p:spPr/>
        <p:txBody>
          <a:bodyPr/>
          <a:lstStyle/>
          <a:p>
            <a:fld id="{EB824D52-8BFC-4316-BC81-99690B3FFFBC}" type="slidenum">
              <a:rPr lang="en-GB" smtClean="0"/>
              <a:t>3</a:t>
            </a:fld>
            <a:endParaRPr lang="en-GB"/>
          </a:p>
        </p:txBody>
      </p:sp>
    </p:spTree>
    <p:extLst>
      <p:ext uri="{BB962C8B-B14F-4D97-AF65-F5344CB8AC3E}">
        <p14:creationId xmlns:p14="http://schemas.microsoft.com/office/powerpoint/2010/main" val="244338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Requests</a:t>
            </a:r>
            <a:r>
              <a:rPr lang="da-DK" dirty="0"/>
              <a:t> for </a:t>
            </a:r>
            <a:r>
              <a:rPr lang="da-DK" dirty="0" err="1"/>
              <a:t>dangerous</a:t>
            </a:r>
            <a:r>
              <a:rPr lang="da-DK" dirty="0"/>
              <a:t> permissions</a:t>
            </a:r>
            <a:endParaRPr lang="en-GB" dirty="0"/>
          </a:p>
        </p:txBody>
      </p:sp>
      <p:sp>
        <p:nvSpPr>
          <p:cNvPr id="3" name="Pladsholder til indhold 2"/>
          <p:cNvSpPr>
            <a:spLocks noGrp="1"/>
          </p:cNvSpPr>
          <p:nvPr>
            <p:ph idx="1"/>
          </p:nvPr>
        </p:nvSpPr>
        <p:spPr/>
        <p:txBody>
          <a:bodyPr>
            <a:normAutofit fontScale="92500" lnSpcReduction="10000"/>
          </a:bodyPr>
          <a:lstStyle/>
          <a:p>
            <a:r>
              <a:rPr lang="da-DK" dirty="0"/>
              <a:t>The </a:t>
            </a:r>
            <a:r>
              <a:rPr lang="da-DK" dirty="0" err="1"/>
              <a:t>user</a:t>
            </a:r>
            <a:r>
              <a:rPr lang="da-DK" dirty="0"/>
              <a:t> </a:t>
            </a:r>
            <a:r>
              <a:rPr lang="da-DK" dirty="0" err="1"/>
              <a:t>can</a:t>
            </a:r>
            <a:r>
              <a:rPr lang="da-DK" dirty="0"/>
              <a:t> grant </a:t>
            </a:r>
            <a:r>
              <a:rPr lang="da-DK" dirty="0" err="1"/>
              <a:t>dangerous</a:t>
            </a:r>
            <a:r>
              <a:rPr lang="da-DK" dirty="0"/>
              <a:t> permissions in </a:t>
            </a:r>
            <a:r>
              <a:rPr lang="da-DK" dirty="0" err="1"/>
              <a:t>two</a:t>
            </a:r>
            <a:r>
              <a:rPr lang="da-DK" dirty="0"/>
              <a:t> </a:t>
            </a:r>
            <a:r>
              <a:rPr lang="da-DK" dirty="0" err="1"/>
              <a:t>ways</a:t>
            </a:r>
            <a:r>
              <a:rPr lang="da-DK" dirty="0"/>
              <a:t>:</a:t>
            </a:r>
          </a:p>
          <a:p>
            <a:pPr lvl="1"/>
            <a:r>
              <a:rPr lang="da-DK" dirty="0"/>
              <a:t>In Androids </a:t>
            </a:r>
            <a:r>
              <a:rPr lang="da-DK" dirty="0" err="1"/>
              <a:t>settings</a:t>
            </a:r>
            <a:r>
              <a:rPr lang="da-DK" dirty="0"/>
              <a:t> </a:t>
            </a:r>
            <a:r>
              <a:rPr lang="da-DK" dirty="0" err="1"/>
              <a:t>application</a:t>
            </a:r>
            <a:endParaRPr lang="da-DK" dirty="0"/>
          </a:p>
          <a:p>
            <a:pPr lvl="2"/>
            <a:r>
              <a:rPr lang="da-DK" dirty="0" err="1"/>
              <a:t>Example</a:t>
            </a:r>
            <a:r>
              <a:rPr lang="da-DK" dirty="0"/>
              <a:t>: </a:t>
            </a:r>
            <a:r>
              <a:rPr lang="da-DK" dirty="0" err="1"/>
              <a:t>LocationManagerExample</a:t>
            </a:r>
            <a:r>
              <a:rPr lang="da-DK" dirty="0"/>
              <a:t> or </a:t>
            </a:r>
            <a:r>
              <a:rPr lang="da-DK" dirty="0" err="1"/>
              <a:t>FusedLocationExample</a:t>
            </a:r>
            <a:endParaRPr lang="da-DK" dirty="0"/>
          </a:p>
          <a:p>
            <a:pPr lvl="1"/>
            <a:r>
              <a:rPr lang="da-DK" dirty="0"/>
              <a:t>At </a:t>
            </a:r>
            <a:r>
              <a:rPr lang="da-DK" dirty="0" err="1"/>
              <a:t>runtime</a:t>
            </a:r>
            <a:r>
              <a:rPr lang="da-DK" dirty="0"/>
              <a:t> in the </a:t>
            </a:r>
            <a:r>
              <a:rPr lang="da-DK" dirty="0" err="1"/>
              <a:t>App</a:t>
            </a:r>
            <a:r>
              <a:rPr lang="da-DK" dirty="0"/>
              <a:t> in </a:t>
            </a:r>
            <a:r>
              <a:rPr lang="da-DK" dirty="0" err="1"/>
              <a:t>question</a:t>
            </a:r>
            <a:endParaRPr lang="da-DK" dirty="0"/>
          </a:p>
          <a:p>
            <a:pPr lvl="2"/>
            <a:r>
              <a:rPr lang="da-DK" dirty="0" err="1"/>
              <a:t>Example</a:t>
            </a:r>
            <a:r>
              <a:rPr lang="da-DK" dirty="0"/>
              <a:t>: </a:t>
            </a:r>
            <a:r>
              <a:rPr lang="da-DK" dirty="0" err="1"/>
              <a:t>PermissionExample</a:t>
            </a:r>
            <a:endParaRPr lang="da-DK" dirty="0"/>
          </a:p>
          <a:p>
            <a:r>
              <a:rPr lang="da-DK" dirty="0"/>
              <a:t>Check if the permission </a:t>
            </a:r>
            <a:r>
              <a:rPr lang="da-DK" dirty="0" err="1"/>
              <a:t>was</a:t>
            </a:r>
            <a:r>
              <a:rPr lang="da-DK" dirty="0"/>
              <a:t> </a:t>
            </a:r>
            <a:r>
              <a:rPr lang="da-DK" dirty="0" err="1"/>
              <a:t>already</a:t>
            </a:r>
            <a:r>
              <a:rPr lang="da-DK" dirty="0"/>
              <a:t> </a:t>
            </a:r>
            <a:r>
              <a:rPr lang="da-DK" dirty="0" err="1"/>
              <a:t>granted</a:t>
            </a:r>
            <a:r>
              <a:rPr lang="da-DK" dirty="0"/>
              <a:t> by the </a:t>
            </a:r>
            <a:r>
              <a:rPr lang="da-DK" dirty="0" err="1"/>
              <a:t>user</a:t>
            </a:r>
            <a:endParaRPr lang="da-DK" dirty="0"/>
          </a:p>
          <a:p>
            <a:pPr lvl="1"/>
            <a:r>
              <a:rPr lang="en-GB" b="1" dirty="0"/>
              <a:t>if </a:t>
            </a:r>
            <a:r>
              <a:rPr lang="en-GB" dirty="0"/>
              <a:t>(</a:t>
            </a:r>
            <a:r>
              <a:rPr lang="en-GB" dirty="0" err="1"/>
              <a:t>ContextCompat.</a:t>
            </a:r>
            <a:r>
              <a:rPr lang="en-GB" i="1" dirty="0" err="1"/>
              <a:t>checkSelfPermission</a:t>
            </a:r>
            <a:r>
              <a:rPr lang="en-GB" dirty="0"/>
              <a:t>(</a:t>
            </a:r>
            <a:r>
              <a:rPr lang="en-GB" b="1" dirty="0"/>
              <a:t>this</a:t>
            </a:r>
            <a:r>
              <a:rPr lang="en-GB" dirty="0"/>
              <a:t>, </a:t>
            </a:r>
            <a:r>
              <a:rPr lang="en-GB" dirty="0" err="1"/>
              <a:t>android.Manifest.permission.</a:t>
            </a:r>
            <a:r>
              <a:rPr lang="en-GB" b="1" i="1" dirty="0" err="1"/>
              <a:t>ACCESS_FINE_LOCATION</a:t>
            </a:r>
            <a:r>
              <a:rPr lang="en-GB" dirty="0"/>
              <a:t>)</a:t>
            </a:r>
            <a:br>
              <a:rPr lang="en-GB" dirty="0"/>
            </a:br>
            <a:r>
              <a:rPr lang="en-GB" dirty="0"/>
              <a:t>        != </a:t>
            </a:r>
            <a:r>
              <a:rPr lang="en-GB" dirty="0" err="1"/>
              <a:t>PackageManager.</a:t>
            </a:r>
            <a:r>
              <a:rPr lang="en-GB" b="1" i="1" dirty="0" err="1"/>
              <a:t>PERMISSION_GRANTED</a:t>
            </a:r>
            <a:r>
              <a:rPr lang="en-GB" dirty="0"/>
              <a:t>) { … }</a:t>
            </a:r>
          </a:p>
          <a:p>
            <a:r>
              <a:rPr lang="da-DK" dirty="0"/>
              <a:t>If permission not </a:t>
            </a:r>
            <a:r>
              <a:rPr lang="da-DK" dirty="0" err="1"/>
              <a:t>granted</a:t>
            </a:r>
            <a:r>
              <a:rPr lang="da-DK" dirty="0"/>
              <a:t>, ask the </a:t>
            </a:r>
            <a:r>
              <a:rPr lang="da-DK" dirty="0" err="1"/>
              <a:t>user</a:t>
            </a:r>
            <a:r>
              <a:rPr lang="da-DK" dirty="0"/>
              <a:t> at </a:t>
            </a:r>
            <a:r>
              <a:rPr lang="da-DK" dirty="0" err="1"/>
              <a:t>run-time</a:t>
            </a:r>
            <a:endParaRPr lang="da-DK" dirty="0"/>
          </a:p>
          <a:p>
            <a:pPr lvl="1"/>
            <a:r>
              <a:rPr lang="en-GB" dirty="0" err="1"/>
              <a:t>ActivityCompat.</a:t>
            </a:r>
            <a:r>
              <a:rPr lang="en-GB" i="1" dirty="0" err="1"/>
              <a:t>requestPermissions</a:t>
            </a:r>
            <a:r>
              <a:rPr lang="en-GB" dirty="0"/>
              <a:t>(</a:t>
            </a:r>
            <a:r>
              <a:rPr lang="en-GB" b="1" dirty="0"/>
              <a:t>this</a:t>
            </a:r>
            <a:r>
              <a:rPr lang="en-GB" dirty="0"/>
              <a:t>,</a:t>
            </a:r>
            <a:br>
              <a:rPr lang="en-GB" dirty="0"/>
            </a:br>
            <a:r>
              <a:rPr lang="en-GB" dirty="0"/>
              <a:t>        </a:t>
            </a:r>
            <a:r>
              <a:rPr lang="en-GB" b="1" dirty="0"/>
              <a:t>new </a:t>
            </a:r>
            <a:r>
              <a:rPr lang="en-GB" dirty="0"/>
              <a:t>String[]{</a:t>
            </a:r>
            <a:r>
              <a:rPr lang="en-GB" dirty="0" err="1"/>
              <a:t>Manifest.permission.</a:t>
            </a:r>
            <a:r>
              <a:rPr lang="en-GB" b="1" i="1" dirty="0" err="1"/>
              <a:t>ACCESS_FINE_LOCATION</a:t>
            </a:r>
            <a:r>
              <a:rPr lang="en-GB" dirty="0"/>
              <a:t>},</a:t>
            </a:r>
            <a:br>
              <a:rPr lang="en-GB" dirty="0"/>
            </a:br>
            <a:r>
              <a:rPr lang="en-GB" dirty="0"/>
              <a:t>        </a:t>
            </a:r>
            <a:r>
              <a:rPr lang="en-GB" b="1" i="1" dirty="0"/>
              <a:t>MY_PERMISSION_REQUEST_CODE</a:t>
            </a:r>
            <a:r>
              <a:rPr lang="en-GB" dirty="0"/>
              <a:t>);</a:t>
            </a:r>
          </a:p>
          <a:p>
            <a:pPr lvl="1"/>
            <a:endParaRPr lang="en-GB" dirty="0"/>
          </a:p>
        </p:txBody>
      </p:sp>
      <p:sp>
        <p:nvSpPr>
          <p:cNvPr id="7" name="Pladsholder til sidefod 6"/>
          <p:cNvSpPr>
            <a:spLocks noGrp="1"/>
          </p:cNvSpPr>
          <p:nvPr>
            <p:ph type="ftr" sz="quarter" idx="11"/>
          </p:nvPr>
        </p:nvSpPr>
        <p:spPr/>
        <p:txBody>
          <a:bodyPr/>
          <a:lstStyle/>
          <a:p>
            <a:r>
              <a:rPr lang="en-GB"/>
              <a:t>Android App Permissions</a:t>
            </a:r>
          </a:p>
        </p:txBody>
      </p:sp>
      <p:sp>
        <p:nvSpPr>
          <p:cNvPr id="8" name="Pladsholder til slidenummer 7"/>
          <p:cNvSpPr>
            <a:spLocks noGrp="1"/>
          </p:cNvSpPr>
          <p:nvPr>
            <p:ph type="sldNum" sz="quarter" idx="12"/>
          </p:nvPr>
        </p:nvSpPr>
        <p:spPr/>
        <p:txBody>
          <a:bodyPr/>
          <a:lstStyle/>
          <a:p>
            <a:fld id="{EB824D52-8BFC-4316-BC81-99690B3FFFBC}" type="slidenum">
              <a:rPr lang="en-GB" smtClean="0"/>
              <a:t>4</a:t>
            </a:fld>
            <a:endParaRPr lang="en-GB"/>
          </a:p>
        </p:txBody>
      </p:sp>
    </p:spTree>
    <p:extLst>
      <p:ext uri="{BB962C8B-B14F-4D97-AF65-F5344CB8AC3E}">
        <p14:creationId xmlns:p14="http://schemas.microsoft.com/office/powerpoint/2010/main" val="292868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Feedback from </a:t>
            </a:r>
            <a:r>
              <a:rPr lang="da-DK" dirty="0" err="1"/>
              <a:t>user</a:t>
            </a:r>
            <a:endParaRPr lang="en-GB" dirty="0"/>
          </a:p>
        </p:txBody>
      </p:sp>
      <p:sp>
        <p:nvSpPr>
          <p:cNvPr id="3" name="Pladsholder til indhold 2"/>
          <p:cNvSpPr>
            <a:spLocks noGrp="1"/>
          </p:cNvSpPr>
          <p:nvPr>
            <p:ph idx="1"/>
          </p:nvPr>
        </p:nvSpPr>
        <p:spPr/>
        <p:txBody>
          <a:bodyPr/>
          <a:lstStyle/>
          <a:p>
            <a:r>
              <a:rPr lang="en-GB" dirty="0"/>
              <a:t>@Override</a:t>
            </a:r>
            <a:br>
              <a:rPr lang="en-GB" dirty="0"/>
            </a:br>
            <a:r>
              <a:rPr lang="en-GB" b="1" dirty="0"/>
              <a:t>public void </a:t>
            </a:r>
            <a:r>
              <a:rPr lang="en-GB" dirty="0" err="1"/>
              <a:t>onRequestPermissionsResult</a:t>
            </a:r>
            <a:r>
              <a:rPr lang="en-GB" dirty="0"/>
              <a:t>(</a:t>
            </a:r>
            <a:r>
              <a:rPr lang="en-GB" b="1" dirty="0" err="1"/>
              <a:t>int</a:t>
            </a:r>
            <a:r>
              <a:rPr lang="en-GB" b="1" dirty="0"/>
              <a:t> </a:t>
            </a:r>
            <a:r>
              <a:rPr lang="en-GB" dirty="0" err="1"/>
              <a:t>requestCode</a:t>
            </a:r>
            <a:r>
              <a:rPr lang="en-GB" dirty="0"/>
              <a:t>, @</a:t>
            </a:r>
            <a:r>
              <a:rPr lang="en-GB" dirty="0" err="1"/>
              <a:t>NonNull</a:t>
            </a:r>
            <a:r>
              <a:rPr lang="en-GB" dirty="0"/>
              <a:t> String[] permissions, @</a:t>
            </a:r>
            <a:r>
              <a:rPr lang="en-GB" dirty="0" err="1"/>
              <a:t>NonNull</a:t>
            </a:r>
            <a:r>
              <a:rPr lang="en-GB" dirty="0"/>
              <a:t> </a:t>
            </a:r>
            <a:r>
              <a:rPr lang="en-GB" b="1" dirty="0" err="1"/>
              <a:t>int</a:t>
            </a:r>
            <a:r>
              <a:rPr lang="en-GB" dirty="0"/>
              <a:t>[] </a:t>
            </a:r>
            <a:r>
              <a:rPr lang="en-GB" dirty="0" err="1"/>
              <a:t>grantResults</a:t>
            </a:r>
            <a:r>
              <a:rPr lang="en-GB" dirty="0"/>
              <a:t>) { … }</a:t>
            </a:r>
          </a:p>
          <a:p>
            <a:endParaRPr lang="da-DK" dirty="0"/>
          </a:p>
          <a:p>
            <a:endParaRPr lang="en-GB" dirty="0"/>
          </a:p>
        </p:txBody>
      </p:sp>
      <p:sp>
        <p:nvSpPr>
          <p:cNvPr id="4" name="Pladsholder til sidefod 3"/>
          <p:cNvSpPr>
            <a:spLocks noGrp="1"/>
          </p:cNvSpPr>
          <p:nvPr>
            <p:ph type="ftr" sz="quarter" idx="11"/>
          </p:nvPr>
        </p:nvSpPr>
        <p:spPr/>
        <p:txBody>
          <a:bodyPr/>
          <a:lstStyle/>
          <a:p>
            <a:r>
              <a:rPr lang="en-GB"/>
              <a:t>Android App Permissions</a:t>
            </a:r>
          </a:p>
        </p:txBody>
      </p:sp>
      <p:sp>
        <p:nvSpPr>
          <p:cNvPr id="5" name="Pladsholder til slidenummer 4"/>
          <p:cNvSpPr>
            <a:spLocks noGrp="1"/>
          </p:cNvSpPr>
          <p:nvPr>
            <p:ph type="sldNum" sz="quarter" idx="12"/>
          </p:nvPr>
        </p:nvSpPr>
        <p:spPr/>
        <p:txBody>
          <a:bodyPr/>
          <a:lstStyle/>
          <a:p>
            <a:fld id="{EB824D52-8BFC-4316-BC81-99690B3FFFBC}" type="slidenum">
              <a:rPr lang="en-GB" smtClean="0"/>
              <a:t>5</a:t>
            </a:fld>
            <a:endParaRPr lang="en-GB"/>
          </a:p>
        </p:txBody>
      </p:sp>
    </p:spTree>
    <p:extLst>
      <p:ext uri="{BB962C8B-B14F-4D97-AF65-F5344CB8AC3E}">
        <p14:creationId xmlns:p14="http://schemas.microsoft.com/office/powerpoint/2010/main" val="246232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Install</a:t>
            </a:r>
            <a:r>
              <a:rPr lang="da-DK" dirty="0"/>
              <a:t>-time </a:t>
            </a:r>
            <a:r>
              <a:rPr lang="da-DK" dirty="0" err="1"/>
              <a:t>requests</a:t>
            </a:r>
            <a:r>
              <a:rPr lang="da-DK" dirty="0"/>
              <a:t>, </a:t>
            </a:r>
            <a:br>
              <a:rPr lang="da-DK" dirty="0"/>
            </a:br>
            <a:r>
              <a:rPr lang="da-DK" dirty="0"/>
              <a:t>the old permission system</a:t>
            </a:r>
            <a:endParaRPr lang="en-GB" dirty="0"/>
          </a:p>
        </p:txBody>
      </p:sp>
      <p:sp>
        <p:nvSpPr>
          <p:cNvPr id="3" name="Pladsholder til indhold 2"/>
          <p:cNvSpPr>
            <a:spLocks noGrp="1"/>
          </p:cNvSpPr>
          <p:nvPr>
            <p:ph idx="1"/>
          </p:nvPr>
        </p:nvSpPr>
        <p:spPr/>
        <p:txBody>
          <a:bodyPr/>
          <a:lstStyle/>
          <a:p>
            <a:r>
              <a:rPr lang="en-GB" dirty="0"/>
              <a:t>Android 5.1.1 (API level 22) or lower</a:t>
            </a:r>
          </a:p>
          <a:p>
            <a:r>
              <a:rPr lang="da-DK" dirty="0"/>
              <a:t>”</a:t>
            </a:r>
            <a:r>
              <a:rPr lang="en-GB" dirty="0"/>
              <a:t>the system automatically asks the user to grant all dangerous permissions for your app at install-time”</a:t>
            </a:r>
          </a:p>
          <a:p>
            <a:r>
              <a:rPr lang="da-DK" dirty="0"/>
              <a:t>”</a:t>
            </a:r>
            <a:r>
              <a:rPr lang="en-GB" dirty="0"/>
              <a:t>If the user denies the permissions request, the system cancels the installation of the app.”</a:t>
            </a:r>
          </a:p>
          <a:p>
            <a:pPr lvl="1"/>
            <a:r>
              <a:rPr lang="da-DK" dirty="0"/>
              <a:t>Source: </a:t>
            </a:r>
            <a:r>
              <a:rPr lang="da-DK" dirty="0">
                <a:hlinkClick r:id="rId2"/>
              </a:rPr>
              <a:t>https://developer.android.com/guide/topics/permissions/overview.html</a:t>
            </a:r>
            <a:endParaRPr lang="da-DK" dirty="0"/>
          </a:p>
          <a:p>
            <a:pPr lvl="1"/>
            <a:endParaRPr lang="en-GB" dirty="0"/>
          </a:p>
        </p:txBody>
      </p:sp>
      <p:sp>
        <p:nvSpPr>
          <p:cNvPr id="4" name="Pladsholder til sidefod 3"/>
          <p:cNvSpPr>
            <a:spLocks noGrp="1"/>
          </p:cNvSpPr>
          <p:nvPr>
            <p:ph type="ftr" sz="quarter" idx="11"/>
          </p:nvPr>
        </p:nvSpPr>
        <p:spPr/>
        <p:txBody>
          <a:bodyPr/>
          <a:lstStyle/>
          <a:p>
            <a:r>
              <a:rPr lang="en-GB"/>
              <a:t>Android App Permissions</a:t>
            </a:r>
          </a:p>
        </p:txBody>
      </p:sp>
      <p:sp>
        <p:nvSpPr>
          <p:cNvPr id="5" name="Pladsholder til slidenummer 4"/>
          <p:cNvSpPr>
            <a:spLocks noGrp="1"/>
          </p:cNvSpPr>
          <p:nvPr>
            <p:ph type="sldNum" sz="quarter" idx="12"/>
          </p:nvPr>
        </p:nvSpPr>
        <p:spPr/>
        <p:txBody>
          <a:bodyPr/>
          <a:lstStyle/>
          <a:p>
            <a:fld id="{EB824D52-8BFC-4316-BC81-99690B3FFFBC}" type="slidenum">
              <a:rPr lang="en-GB" smtClean="0"/>
              <a:t>6</a:t>
            </a:fld>
            <a:endParaRPr lang="en-GB"/>
          </a:p>
        </p:txBody>
      </p:sp>
    </p:spTree>
    <p:extLst>
      <p:ext uri="{BB962C8B-B14F-4D97-AF65-F5344CB8AC3E}">
        <p14:creationId xmlns:p14="http://schemas.microsoft.com/office/powerpoint/2010/main" val="1114019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a:t>Sources</a:t>
            </a:r>
            <a:r>
              <a:rPr lang="da-DK" dirty="0"/>
              <a:t> and </a:t>
            </a:r>
            <a:r>
              <a:rPr lang="da-DK" dirty="0" err="1"/>
              <a:t>further</a:t>
            </a:r>
            <a:r>
              <a:rPr lang="da-DK" dirty="0"/>
              <a:t> </a:t>
            </a:r>
            <a:r>
              <a:rPr lang="da-DK" dirty="0" err="1"/>
              <a:t>readings</a:t>
            </a:r>
            <a:endParaRPr lang="en-GB" dirty="0"/>
          </a:p>
        </p:txBody>
      </p:sp>
      <p:sp>
        <p:nvSpPr>
          <p:cNvPr id="3" name="Pladsholder til indhold 2"/>
          <p:cNvSpPr>
            <a:spLocks noGrp="1"/>
          </p:cNvSpPr>
          <p:nvPr>
            <p:ph idx="1"/>
          </p:nvPr>
        </p:nvSpPr>
        <p:spPr/>
        <p:txBody>
          <a:bodyPr/>
          <a:lstStyle/>
          <a:p>
            <a:r>
              <a:rPr lang="da-DK" dirty="0" err="1"/>
              <a:t>App</a:t>
            </a:r>
            <a:r>
              <a:rPr lang="da-DK" dirty="0"/>
              <a:t> Permissions</a:t>
            </a:r>
          </a:p>
          <a:p>
            <a:pPr lvl="1"/>
            <a:r>
              <a:rPr lang="en-GB" dirty="0">
                <a:hlinkClick r:id="rId2"/>
              </a:rPr>
              <a:t>https://developer.android.com/guide/topics/permissions/index.html</a:t>
            </a:r>
            <a:endParaRPr lang="en-GB" dirty="0"/>
          </a:p>
          <a:p>
            <a:endParaRPr lang="en-GB" dirty="0"/>
          </a:p>
        </p:txBody>
      </p:sp>
      <p:sp>
        <p:nvSpPr>
          <p:cNvPr id="4" name="Pladsholder til sidefod 3"/>
          <p:cNvSpPr>
            <a:spLocks noGrp="1"/>
          </p:cNvSpPr>
          <p:nvPr>
            <p:ph type="ftr" sz="quarter" idx="11"/>
          </p:nvPr>
        </p:nvSpPr>
        <p:spPr/>
        <p:txBody>
          <a:bodyPr/>
          <a:lstStyle/>
          <a:p>
            <a:r>
              <a:rPr lang="en-GB"/>
              <a:t>Android App Permissions</a:t>
            </a:r>
          </a:p>
        </p:txBody>
      </p:sp>
      <p:sp>
        <p:nvSpPr>
          <p:cNvPr id="5" name="Pladsholder til slidenummer 4"/>
          <p:cNvSpPr>
            <a:spLocks noGrp="1"/>
          </p:cNvSpPr>
          <p:nvPr>
            <p:ph type="sldNum" sz="quarter" idx="12"/>
          </p:nvPr>
        </p:nvSpPr>
        <p:spPr/>
        <p:txBody>
          <a:bodyPr/>
          <a:lstStyle/>
          <a:p>
            <a:fld id="{EB824D52-8BFC-4316-BC81-99690B3FFFBC}" type="slidenum">
              <a:rPr lang="en-GB" smtClean="0"/>
              <a:t>7</a:t>
            </a:fld>
            <a:endParaRPr lang="en-GB"/>
          </a:p>
        </p:txBody>
      </p:sp>
    </p:spTree>
    <p:extLst>
      <p:ext uri="{BB962C8B-B14F-4D97-AF65-F5344CB8AC3E}">
        <p14:creationId xmlns:p14="http://schemas.microsoft.com/office/powerpoint/2010/main" val="2605621536"/>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7259</TotalTime>
  <Words>352</Words>
  <Application>Microsoft Office PowerPoint</Application>
  <PresentationFormat>Widescreen</PresentationFormat>
  <Paragraphs>54</Paragraphs>
  <Slides>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Calibri Light</vt:lpstr>
      <vt:lpstr>Office-tema</vt:lpstr>
      <vt:lpstr>Android  App Permissions</vt:lpstr>
      <vt:lpstr>Purpose of permissions</vt:lpstr>
      <vt:lpstr>Permission approval and permission types</vt:lpstr>
      <vt:lpstr>Requests for dangerous permissions</vt:lpstr>
      <vt:lpstr>Feedback from user</vt:lpstr>
      <vt:lpstr>Install-time requests,  the old permission system</vt:lpstr>
      <vt:lpstr>Sources and further readings</vt:lpstr>
    </vt:vector>
  </TitlesOfParts>
  <Company>EASJ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Android  App Permissions</dc:title>
  <dc:creator>Administrator</dc:creator>
  <cp:lastModifiedBy>EASJ</cp:lastModifiedBy>
  <cp:revision>15</cp:revision>
  <dcterms:created xsi:type="dcterms:W3CDTF">2018-03-06T17:58:34Z</dcterms:created>
  <dcterms:modified xsi:type="dcterms:W3CDTF">2019-10-05T10:35:59Z</dcterms:modified>
</cp:coreProperties>
</file>