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61" r:id="rId6"/>
    <p:sldId id="264" r:id="rId7"/>
    <p:sldId id="259" r:id="rId8"/>
    <p:sldId id="260" r:id="rId9"/>
    <p:sldId id="262" r:id="rId10"/>
    <p:sldId id="263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22EFF-2D89-4D63-BF30-341A846E9D49}" type="datetimeFigureOut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884D3-B287-4378-B804-E370A33C4AA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33225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A0D0-5EFA-47CF-B39A-96DCFB204DD0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BA3F-CC33-41BC-873B-402DD387F270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E9EA-644A-4844-A17C-382F93EA181A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8065-BEF4-4273-BE46-72804CCE4800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46F3-7957-4EA5-968F-2A9C5B85C140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4987-7ED2-4A42-A518-3213BA54BF62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86B1-B833-4EEF-BEC3-F04E176EF5FB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4918-1F06-4CC8-8CAA-1370583D01BE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133F-474B-49F7-B540-A2D9F43460FF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A492-9BA8-4BFA-B5CA-C07922A7CCBD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75D3-32B1-4F4E-A8DC-482B05B4DE44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DDE79-AF50-4536-95BB-E4028A9B4FCE}" type="datetime1">
              <a:rPr lang="da-DK" smtClean="0"/>
              <a:pPr/>
              <a:t>26-09-2018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B860C-A2D3-4F7B-960C-F507298EDD5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questions/2206822/no-internet-on-android-emulator-why-and-how-to-fi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sj.dk/somethin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Android networking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1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 services</a:t>
            </a:r>
            <a:br>
              <a:rPr lang="en-US" dirty="0" smtClean="0"/>
            </a:br>
            <a:r>
              <a:rPr lang="en-US" dirty="0" smtClean="0"/>
              <a:t>using 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/>
          </a:bodyPr>
          <a:lstStyle/>
          <a:p>
            <a:r>
              <a:rPr lang="en-US" dirty="0" smtClean="0"/>
              <a:t>JSON (JavaScript Object Notation)</a:t>
            </a:r>
          </a:p>
          <a:p>
            <a:pPr lvl="1"/>
            <a:r>
              <a:rPr lang="en-US" dirty="0" smtClean="0"/>
              <a:t>Pronounced JAY-SON (Like the name Jason)</a:t>
            </a:r>
          </a:p>
          <a:p>
            <a:pPr lvl="1"/>
            <a:r>
              <a:rPr lang="en-US" dirty="0" smtClean="0"/>
              <a:t>JSON is not XML</a:t>
            </a:r>
          </a:p>
          <a:p>
            <a:pPr lvl="2"/>
            <a:r>
              <a:rPr lang="en-US" dirty="0" smtClean="0"/>
              <a:t>It is a simpler text format.</a:t>
            </a:r>
          </a:p>
          <a:p>
            <a:pPr lvl="2"/>
            <a:r>
              <a:rPr lang="en-US" dirty="0" smtClean="0"/>
              <a:t>Serializing structured data</a:t>
            </a:r>
          </a:p>
          <a:p>
            <a:pPr lvl="3"/>
            <a:r>
              <a:rPr lang="en-US" dirty="0" smtClean="0"/>
              <a:t>Without using tags</a:t>
            </a:r>
          </a:p>
          <a:p>
            <a:pPr lvl="2"/>
            <a:r>
              <a:rPr lang="en-US" dirty="0" smtClean="0"/>
              <a:t>Described in RFC 4627 (2006)</a:t>
            </a:r>
          </a:p>
          <a:p>
            <a:pPr lvl="1"/>
            <a:r>
              <a:rPr lang="en-US" dirty="0" smtClean="0"/>
              <a:t>JSON is simpler than SOAP does</a:t>
            </a:r>
          </a:p>
          <a:p>
            <a:pPr lvl="2"/>
            <a:r>
              <a:rPr lang="en-US" dirty="0" smtClean="0"/>
              <a:t>Uses less network band with</a:t>
            </a:r>
          </a:p>
          <a:p>
            <a:pPr lvl="2"/>
            <a:r>
              <a:rPr lang="en-US" dirty="0" smtClean="0"/>
              <a:t>Uses less memory + CPU time on the </a:t>
            </a:r>
            <a:r>
              <a:rPr lang="en-US" smtClean="0"/>
              <a:t>client computer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10</a:t>
            </a:fld>
            <a:endParaRPr lang="da-D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programming with 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your Android is connected to a WIFI, you can connect to servers using the usual Java API, like</a:t>
            </a:r>
          </a:p>
          <a:p>
            <a:pPr lvl="1"/>
            <a:r>
              <a:rPr lang="en-US" dirty="0" smtClean="0"/>
              <a:t>Sockets</a:t>
            </a:r>
          </a:p>
          <a:p>
            <a:pPr lvl="2"/>
            <a:r>
              <a:rPr lang="en-US" dirty="0" smtClean="0"/>
              <a:t>Low level, general</a:t>
            </a:r>
          </a:p>
          <a:p>
            <a:pPr lvl="1"/>
            <a:r>
              <a:rPr lang="en-US" dirty="0" smtClean="0"/>
              <a:t>URLConnection</a:t>
            </a:r>
          </a:p>
          <a:p>
            <a:pPr lvl="2"/>
            <a:r>
              <a:rPr lang="en-US" dirty="0" smtClean="0"/>
              <a:t>Higher level</a:t>
            </a:r>
          </a:p>
          <a:p>
            <a:pPr lvl="1"/>
            <a:r>
              <a:rPr lang="en-US" dirty="0" smtClean="0"/>
              <a:t>HttpURLConnection</a:t>
            </a:r>
          </a:p>
          <a:p>
            <a:pPr lvl="2"/>
            <a:r>
              <a:rPr lang="en-US" dirty="0" smtClean="0"/>
              <a:t>Higher level, targeted at the HTTP protocol</a:t>
            </a:r>
          </a:p>
          <a:p>
            <a:pPr lvl="2"/>
            <a:r>
              <a:rPr lang="en-US" dirty="0" smtClean="0"/>
              <a:t>Useful with web services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2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 to do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0155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you Android application will use networking it must be given the right permission</a:t>
            </a:r>
          </a:p>
          <a:p>
            <a:pPr lvl="1"/>
            <a:r>
              <a:rPr lang="en-US" dirty="0" smtClean="0"/>
              <a:t>Default: No networking</a:t>
            </a:r>
          </a:p>
          <a:p>
            <a:r>
              <a:rPr lang="en-US" dirty="0" smtClean="0"/>
              <a:t>AndroidManifest.xml</a:t>
            </a:r>
          </a:p>
          <a:p>
            <a:pPr lvl="1"/>
            <a:r>
              <a:rPr lang="en-US" dirty="0" smtClean="0"/>
              <a:t>&lt;uses-permission android:name=</a:t>
            </a:r>
            <a:r>
              <a:rPr lang="en-US" i="1" dirty="0" smtClean="0"/>
              <a:t>"android.permission.INTERNET" /&gt;</a:t>
            </a:r>
          </a:p>
          <a:p>
            <a:r>
              <a:rPr lang="en-US" dirty="0" smtClean="0"/>
              <a:t>Some emulator throws </a:t>
            </a:r>
            <a:r>
              <a:rPr lang="da-DK" dirty="0" err="1" smtClean="0"/>
              <a:t>UnknownHostException</a:t>
            </a:r>
            <a:endParaRPr lang="da-DK" dirty="0" smtClean="0"/>
          </a:p>
          <a:p>
            <a:pPr lvl="1"/>
            <a:r>
              <a:rPr lang="en-US" dirty="0" smtClean="0"/>
              <a:t>Solution: DNS handling in the emulator</a:t>
            </a:r>
          </a:p>
          <a:p>
            <a:pPr lvl="1"/>
            <a:r>
              <a:rPr lang="da-DK" dirty="0">
                <a:hlinkClick r:id="rId2"/>
              </a:rPr>
              <a:t>http://</a:t>
            </a:r>
            <a:r>
              <a:rPr lang="da-DK" dirty="0" smtClean="0">
                <a:hlinkClick r:id="rId2"/>
              </a:rPr>
              <a:t>stackoverflow.com/questions/2206822/no-internet-on-android-emulator-why-and-how-to-fix</a:t>
            </a:r>
            <a:endParaRPr lang="da-DK" b="1" dirty="0"/>
          </a:p>
          <a:p>
            <a:pPr lvl="1"/>
            <a:endParaRPr lang="da-DK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3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Plain old sockets works on Android devices!</a:t>
            </a:r>
          </a:p>
          <a:p>
            <a:pPr lvl="1"/>
            <a:r>
              <a:rPr lang="en-US" dirty="0" smtClean="0"/>
              <a:t>WebServices and </a:t>
            </a:r>
            <a:r>
              <a:rPr lang="en-US" dirty="0" err="1" smtClean="0"/>
              <a:t>UrlConnection</a:t>
            </a:r>
            <a:r>
              <a:rPr lang="en-US" dirty="0" smtClean="0"/>
              <a:t> use sockets.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err="1" smtClean="0"/>
              <a:t>EchoServer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SocketUsingTask</a:t>
            </a:r>
            <a:endParaRPr lang="en-US" dirty="0" smtClean="0"/>
          </a:p>
          <a:p>
            <a:pPr lvl="2"/>
            <a:r>
              <a:rPr lang="en-US" dirty="0" smtClean="0"/>
              <a:t>In modern Android you can not used sockets from the UI thread, since it might make the GUI irresponsive.</a:t>
            </a:r>
          </a:p>
          <a:p>
            <a:pPr lvl="2"/>
            <a:r>
              <a:rPr lang="en-US" dirty="0" smtClean="0"/>
              <a:t>Solution: More AsyncTask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4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AsyncTask,</a:t>
            </a:r>
            <a:br>
              <a:rPr lang="en-US" dirty="0" smtClean="0"/>
            </a:br>
            <a:r>
              <a:rPr lang="en-US" sz="3100" dirty="0" smtClean="0"/>
              <a:t>Just a few words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minSdkVersion &gt; 9 (Android 2.3)</a:t>
            </a:r>
          </a:p>
          <a:p>
            <a:pPr lvl="1"/>
            <a:r>
              <a:rPr lang="en-US" dirty="0" smtClean="0"/>
              <a:t>Focus on responsive GUIs</a:t>
            </a:r>
          </a:p>
          <a:p>
            <a:pPr lvl="1"/>
            <a:r>
              <a:rPr lang="en-US" dirty="0" smtClean="0"/>
              <a:t>Slow operations cannot be performed from the UI thread</a:t>
            </a:r>
          </a:p>
          <a:p>
            <a:pPr lvl="2"/>
            <a:r>
              <a:rPr lang="en-US" dirty="0" smtClean="0"/>
              <a:t>Network operations are slow!</a:t>
            </a:r>
          </a:p>
          <a:p>
            <a:pPr lvl="1"/>
            <a:r>
              <a:rPr lang="en-US" dirty="0" smtClean="0"/>
              <a:t>Slow operations must be moved to background threads.</a:t>
            </a:r>
          </a:p>
          <a:p>
            <a:r>
              <a:rPr lang="en-US" dirty="0" smtClean="0"/>
              <a:t>The class AsyncTask can help you!</a:t>
            </a:r>
          </a:p>
          <a:p>
            <a:pPr lvl="1"/>
            <a:r>
              <a:rPr lang="en-US" dirty="0" smtClean="0"/>
              <a:t>Generic: Parameter type, progress type, result type </a:t>
            </a:r>
          </a:p>
          <a:p>
            <a:pPr lvl="1"/>
            <a:r>
              <a:rPr lang="en-US" dirty="0" smtClean="0"/>
              <a:t>doInBackGround: The method you want to execute in a background thread</a:t>
            </a:r>
          </a:p>
          <a:p>
            <a:pPr lvl="1"/>
            <a:r>
              <a:rPr lang="en-US" dirty="0" smtClean="0"/>
              <a:t>onPostExecute: Method called when doInBackGround has finished.</a:t>
            </a:r>
          </a:p>
          <a:p>
            <a:pPr lvl="1"/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5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Accessing </a:t>
            </a:r>
            <a:r>
              <a:rPr lang="en-US" i="1" dirty="0" smtClean="0"/>
              <a:t>localhost</a:t>
            </a:r>
            <a:r>
              <a:rPr lang="en-US" dirty="0" smtClean="0"/>
              <a:t> from the emulator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Normally we access servers running on our own computer using the special loop back IP address </a:t>
            </a:r>
            <a:r>
              <a:rPr lang="en-US" i="1" dirty="0" smtClean="0"/>
              <a:t>127.0.0.1</a:t>
            </a:r>
          </a:p>
          <a:p>
            <a:r>
              <a:rPr lang="en-US" dirty="0" smtClean="0"/>
              <a:t>However, in the emulator, this will refer to the emulator, not the computer running the emulator.</a:t>
            </a:r>
          </a:p>
          <a:p>
            <a:r>
              <a:rPr lang="en-US" dirty="0" smtClean="0"/>
              <a:t>A special IP addresses must be used to access the computer running the emulator</a:t>
            </a:r>
          </a:p>
          <a:p>
            <a:pPr lvl="1"/>
            <a:r>
              <a:rPr lang="en-US" dirty="0" smtClean="0"/>
              <a:t>10.0.2.2 for ordinary emulators</a:t>
            </a:r>
          </a:p>
          <a:p>
            <a:pPr lvl="1"/>
            <a:r>
              <a:rPr lang="en-US" dirty="0" smtClean="0"/>
              <a:t>10.0.3.2 for </a:t>
            </a:r>
            <a:r>
              <a:rPr lang="en-US" dirty="0" err="1" smtClean="0"/>
              <a:t>Genymotion</a:t>
            </a:r>
            <a:r>
              <a:rPr lang="en-US" dirty="0" smtClean="0"/>
              <a:t> emulator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6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URLConnection and HttpURLConnection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classes from the general Java API</a:t>
            </a:r>
          </a:p>
          <a:p>
            <a:pPr lvl="1"/>
            <a:r>
              <a:rPr lang="en-US" dirty="0" smtClean="0"/>
              <a:t>Not special Android API</a:t>
            </a:r>
          </a:p>
          <a:p>
            <a:r>
              <a:rPr lang="en-US" dirty="0" smtClean="0"/>
              <a:t>URLConnection</a:t>
            </a:r>
          </a:p>
          <a:p>
            <a:pPr lvl="1"/>
            <a:r>
              <a:rPr lang="en-US" dirty="0" smtClean="0"/>
              <a:t>General connection to a server.</a:t>
            </a:r>
          </a:p>
          <a:p>
            <a:pPr lvl="1"/>
            <a:r>
              <a:rPr lang="en-US" dirty="0" smtClean="0"/>
              <a:t>Based on a URL</a:t>
            </a:r>
          </a:p>
          <a:p>
            <a:r>
              <a:rPr lang="en-US" dirty="0" smtClean="0"/>
              <a:t>HttpURLConnection</a:t>
            </a:r>
          </a:p>
          <a:p>
            <a:pPr lvl="1"/>
            <a:r>
              <a:rPr lang="en-US" dirty="0" smtClean="0"/>
              <a:t>HTTP connection to a server</a:t>
            </a:r>
          </a:p>
          <a:p>
            <a:pPr lvl="1"/>
            <a:r>
              <a:rPr lang="en-US" dirty="0" smtClean="0"/>
              <a:t>Based on an HTTP URL</a:t>
            </a:r>
          </a:p>
          <a:p>
            <a:pPr lvl="2"/>
            <a:r>
              <a:rPr lang="en-US" dirty="0" smtClean="0"/>
              <a:t>Like </a:t>
            </a:r>
            <a:r>
              <a:rPr lang="en-US" dirty="0" smtClean="0">
                <a:hlinkClick r:id="rId2"/>
              </a:rPr>
              <a:t>http://www.easj.dk/something/</a:t>
            </a:r>
            <a:endParaRPr lang="en-US" dirty="0" smtClean="0"/>
          </a:p>
          <a:p>
            <a:pPr lvl="1"/>
            <a:r>
              <a:rPr lang="en-US" dirty="0" smtClean="0"/>
              <a:t>Example</a:t>
            </a:r>
          </a:p>
          <a:p>
            <a:pPr lvl="2"/>
            <a:r>
              <a:rPr lang="en-US" dirty="0" err="1" smtClean="0"/>
              <a:t>HttpUrlConnectionExample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7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Consuming RESTful web-services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services usually uses HTTP for transportation</a:t>
            </a:r>
          </a:p>
          <a:p>
            <a:pPr lvl="1"/>
            <a:r>
              <a:rPr lang="en-US" dirty="0" smtClean="0"/>
              <a:t>HttpURLConnection can be used in the client (i.e. the Android application)</a:t>
            </a:r>
          </a:p>
          <a:p>
            <a:r>
              <a:rPr lang="en-US" dirty="0" smtClean="0"/>
              <a:t>Examples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RestJsonService</a:t>
            </a:r>
            <a:r>
              <a:rPr lang="en-US" dirty="0" smtClean="0"/>
              <a:t>, </a:t>
            </a:r>
            <a:r>
              <a:rPr lang="en-US" dirty="0" err="1" smtClean="0"/>
              <a:t>BookstoreREST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8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Parsing XML document,</a:t>
            </a:r>
            <a:br>
              <a:rPr lang="en-US" dirty="0" smtClean="0"/>
            </a:br>
            <a:r>
              <a:rPr lang="en-US" sz="3100" dirty="0" smtClean="0"/>
              <a:t>Just a few words …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ordinary Java API has two packages related to parsing XML documents</a:t>
            </a:r>
          </a:p>
          <a:p>
            <a:pPr lvl="1"/>
            <a:r>
              <a:rPr lang="en-US" dirty="0" smtClean="0"/>
              <a:t>SAX (</a:t>
            </a:r>
            <a:r>
              <a:rPr lang="en-US" i="1" u="sng" dirty="0" smtClean="0"/>
              <a:t>S</a:t>
            </a:r>
            <a:r>
              <a:rPr lang="en-US" dirty="0" smtClean="0"/>
              <a:t>imple </a:t>
            </a:r>
            <a:r>
              <a:rPr lang="en-US" i="1" u="sng" dirty="0" smtClean="0"/>
              <a:t>A</a:t>
            </a:r>
            <a:r>
              <a:rPr lang="en-US" dirty="0" smtClean="0"/>
              <a:t>PI for </a:t>
            </a:r>
            <a:r>
              <a:rPr lang="en-US" i="1" u="sng" dirty="0" smtClean="0"/>
              <a:t>X</a:t>
            </a:r>
            <a:r>
              <a:rPr lang="en-US" dirty="0" smtClean="0"/>
              <a:t>ML)</a:t>
            </a:r>
          </a:p>
          <a:p>
            <a:pPr lvl="2"/>
            <a:r>
              <a:rPr lang="en-US" dirty="0" smtClean="0"/>
              <a:t>Event based parser</a:t>
            </a:r>
          </a:p>
          <a:p>
            <a:pPr lvl="1"/>
            <a:r>
              <a:rPr lang="en-US" dirty="0" smtClean="0"/>
              <a:t>DOM (</a:t>
            </a:r>
            <a:r>
              <a:rPr lang="en-US" u="sng" dirty="0" smtClean="0"/>
              <a:t>D</a:t>
            </a:r>
            <a:r>
              <a:rPr lang="en-US" dirty="0" smtClean="0"/>
              <a:t>ocument </a:t>
            </a:r>
            <a:r>
              <a:rPr lang="en-US" u="sng" dirty="0" smtClean="0"/>
              <a:t>O</a:t>
            </a:r>
            <a:r>
              <a:rPr lang="en-US" dirty="0" smtClean="0"/>
              <a:t>bject </a:t>
            </a:r>
            <a:r>
              <a:rPr lang="en-US" u="sng" dirty="0" smtClean="0"/>
              <a:t>M</a:t>
            </a:r>
            <a:r>
              <a:rPr lang="en-US" dirty="0" smtClean="0"/>
              <a:t>odel)</a:t>
            </a:r>
          </a:p>
          <a:p>
            <a:pPr lvl="2"/>
            <a:r>
              <a:rPr lang="en-US" dirty="0" smtClean="0"/>
              <a:t>Builds an in-memory model of the document.</a:t>
            </a:r>
          </a:p>
          <a:p>
            <a:pPr lvl="2"/>
            <a:r>
              <a:rPr lang="en-US" dirty="0" smtClean="0"/>
              <a:t>The model can be traversed later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Android networking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860C-A2D3-4F7B-960C-F507298EDD5E}" type="slidenum">
              <a:rPr lang="da-DK" smtClean="0"/>
              <a:pPr/>
              <a:t>9</a:t>
            </a:fld>
            <a:endParaRPr lang="da-D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16752</TotalTime>
  <Words>484</Words>
  <Application>Microsoft Office PowerPoint</Application>
  <PresentationFormat>Skærmshow (4:3)</PresentationFormat>
  <Paragraphs>98</Paragraphs>
  <Slides>10</Slides>
  <Notes>0</Notes>
  <HiddenSlides>2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Android networking</vt:lpstr>
      <vt:lpstr>Network programming with Android</vt:lpstr>
      <vt:lpstr>Permission to do networking</vt:lpstr>
      <vt:lpstr>Socket</vt:lpstr>
      <vt:lpstr>AsyncTask, Just a few words</vt:lpstr>
      <vt:lpstr>Accessing localhost from the emulator</vt:lpstr>
      <vt:lpstr>URLConnection and HttpURLConnection</vt:lpstr>
      <vt:lpstr>Consuming RESTful web-services</vt:lpstr>
      <vt:lpstr>Parsing XML document, Just a few words …</vt:lpstr>
      <vt:lpstr>Web services using JSON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networking</dc:title>
  <dc:creator>Anders Børjesson</dc:creator>
  <cp:lastModifiedBy>Administrator</cp:lastModifiedBy>
  <cp:revision>36</cp:revision>
  <dcterms:created xsi:type="dcterms:W3CDTF">2012-01-26T08:19:02Z</dcterms:created>
  <dcterms:modified xsi:type="dcterms:W3CDTF">2018-09-26T16:00:52Z</dcterms:modified>
</cp:coreProperties>
</file>