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0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6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3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9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9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3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7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2B50-B88D-4206-83A9-4A83363D2039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E748-5735-4256-8F19-39CC9AD49D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4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Xamarin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General </a:t>
            </a:r>
            <a:r>
              <a:rPr lang="da-DK" dirty="0" err="1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95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Xamarin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Microsoft API for mobile </a:t>
            </a:r>
            <a:r>
              <a:rPr lang="da-DK" dirty="0" err="1" smtClean="0"/>
              <a:t>applications</a:t>
            </a:r>
            <a:endParaRPr lang="da-DK" dirty="0" smtClean="0"/>
          </a:p>
          <a:p>
            <a:pPr lvl="1"/>
            <a:r>
              <a:rPr lang="da-DK" dirty="0" smtClean="0"/>
              <a:t>Android</a:t>
            </a:r>
          </a:p>
          <a:p>
            <a:pPr lvl="1"/>
            <a:r>
              <a:rPr lang="da-DK" dirty="0" err="1" smtClean="0"/>
              <a:t>iOS</a:t>
            </a:r>
            <a:endParaRPr lang="da-DK" dirty="0" smtClean="0"/>
          </a:p>
          <a:p>
            <a:pPr lvl="1"/>
            <a:r>
              <a:rPr lang="da-DK" dirty="0" smtClean="0"/>
              <a:t>Windows</a:t>
            </a:r>
          </a:p>
          <a:p>
            <a:r>
              <a:rPr lang="da-DK" dirty="0" smtClean="0"/>
              <a:t>C# </a:t>
            </a:r>
            <a:r>
              <a:rPr lang="da-DK" dirty="0" err="1" smtClean="0"/>
              <a:t>programming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endParaRPr lang="da-DK" dirty="0" smtClean="0"/>
          </a:p>
          <a:p>
            <a:r>
              <a:rPr lang="da-DK" dirty="0" smtClean="0"/>
              <a:t>Visual Studio IDE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2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Native vs </a:t>
            </a:r>
            <a:r>
              <a:rPr lang="da-DK" dirty="0" smtClean="0"/>
              <a:t>forms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Native</a:t>
            </a:r>
          </a:p>
          <a:p>
            <a:pPr lvl="1"/>
            <a:r>
              <a:rPr lang="da-DK" dirty="0" smtClean="0"/>
              <a:t>The </a:t>
            </a:r>
            <a:r>
              <a:rPr lang="da-DK" dirty="0" err="1" smtClean="0"/>
              <a:t>application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run on ONE platform</a:t>
            </a:r>
          </a:p>
          <a:p>
            <a:pPr lvl="2"/>
            <a:r>
              <a:rPr lang="da-DK" dirty="0" smtClean="0"/>
              <a:t>Android, </a:t>
            </a:r>
            <a:r>
              <a:rPr lang="da-DK" dirty="0" err="1" smtClean="0"/>
              <a:t>iOS</a:t>
            </a:r>
            <a:r>
              <a:rPr lang="da-DK" dirty="0" smtClean="0"/>
              <a:t> </a:t>
            </a:r>
            <a:r>
              <a:rPr lang="da-DK" i="1" dirty="0" smtClean="0"/>
              <a:t>or</a:t>
            </a:r>
            <a:r>
              <a:rPr lang="da-DK" dirty="0" smtClean="0"/>
              <a:t> Windows</a:t>
            </a:r>
          </a:p>
          <a:p>
            <a:pPr lvl="2"/>
            <a:endParaRPr lang="da-DK" dirty="0" smtClean="0"/>
          </a:p>
          <a:p>
            <a:r>
              <a:rPr lang="da-DK" dirty="0" err="1" smtClean="0"/>
              <a:t>Xamarin</a:t>
            </a:r>
            <a:r>
              <a:rPr lang="da-DK" dirty="0" smtClean="0"/>
              <a:t> Forms</a:t>
            </a:r>
          </a:p>
          <a:p>
            <a:pPr lvl="1"/>
            <a:r>
              <a:rPr lang="da-DK" dirty="0" smtClean="0"/>
              <a:t>The </a:t>
            </a:r>
            <a:r>
              <a:rPr lang="da-DK" dirty="0" err="1" smtClean="0"/>
              <a:t>application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run on </a:t>
            </a:r>
            <a:r>
              <a:rPr lang="da-DK" dirty="0" err="1" smtClean="0"/>
              <a:t>several</a:t>
            </a:r>
            <a:r>
              <a:rPr lang="da-DK" dirty="0" smtClean="0"/>
              <a:t> platforms</a:t>
            </a:r>
          </a:p>
          <a:p>
            <a:pPr lvl="2"/>
            <a:r>
              <a:rPr lang="da-DK" dirty="0" smtClean="0"/>
              <a:t>Cross platform</a:t>
            </a:r>
            <a:endParaRPr lang="da-DK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760" y="365125"/>
            <a:ext cx="4307672" cy="299169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760" y="3637053"/>
            <a:ext cx="4309936" cy="300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1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Xamarin</a:t>
            </a:r>
            <a:r>
              <a:rPr lang="da-DK" dirty="0" smtClean="0"/>
              <a:t> </a:t>
            </a:r>
            <a:r>
              <a:rPr lang="da-DK" dirty="0" err="1" smtClean="0"/>
              <a:t>history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2011 </a:t>
            </a:r>
            <a:r>
              <a:rPr lang="da-DK" dirty="0" err="1" smtClean="0"/>
              <a:t>started</a:t>
            </a:r>
            <a:endParaRPr lang="da-DK" dirty="0" smtClean="0"/>
          </a:p>
          <a:p>
            <a:r>
              <a:rPr lang="da-DK" dirty="0" smtClean="0"/>
              <a:t>2016 </a:t>
            </a:r>
            <a:r>
              <a:rPr lang="da-DK" dirty="0" err="1" smtClean="0"/>
              <a:t>bought</a:t>
            </a:r>
            <a:r>
              <a:rPr lang="da-DK" dirty="0" smtClean="0"/>
              <a:t> by Microsoft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Xamarin</vt:lpstr>
      <vt:lpstr>Xamarin</vt:lpstr>
      <vt:lpstr>Native vs forms</vt:lpstr>
      <vt:lpstr>Xamarin history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</dc:title>
  <dc:creator>Administrator</dc:creator>
  <cp:lastModifiedBy>Administrator</cp:lastModifiedBy>
  <cp:revision>3</cp:revision>
  <dcterms:created xsi:type="dcterms:W3CDTF">2018-03-14T20:58:59Z</dcterms:created>
  <dcterms:modified xsi:type="dcterms:W3CDTF">2018-04-04T09:00:51Z</dcterms:modified>
</cp:coreProperties>
</file>