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44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6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48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3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5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6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6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3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53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84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F052-AC8B-4D1F-BFCD-8072B2F3A729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ECC5-E9CC-49A7-B82E-6D1C083EDC6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7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Intro to </a:t>
            </a:r>
            <a:r>
              <a:rPr lang="da-DK" dirty="0" err="1"/>
              <a:t>TypeScript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4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JavaScript (JS)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A browser</a:t>
            </a:r>
          </a:p>
          <a:p>
            <a:pPr lvl="1"/>
            <a:r>
              <a:rPr lang="da-DK" dirty="0"/>
              <a:t>Renders HTML + CSS</a:t>
            </a:r>
          </a:p>
          <a:p>
            <a:pPr lvl="1"/>
            <a:r>
              <a:rPr lang="da-DK" dirty="0"/>
              <a:t>Runs JavaScript</a:t>
            </a:r>
          </a:p>
          <a:p>
            <a:r>
              <a:rPr lang="da-DK" dirty="0" err="1"/>
              <a:t>Since</a:t>
            </a:r>
            <a:r>
              <a:rPr lang="da-DK" dirty="0"/>
              <a:t> 1995</a:t>
            </a:r>
          </a:p>
          <a:p>
            <a:pPr lvl="1"/>
            <a:r>
              <a:rPr lang="da-DK" dirty="0" err="1"/>
              <a:t>Some</a:t>
            </a:r>
            <a:r>
              <a:rPr lang="da-DK" dirty="0"/>
              <a:t> of </a:t>
            </a:r>
            <a:r>
              <a:rPr lang="da-DK" dirty="0" err="1"/>
              <a:t>syntax</a:t>
            </a:r>
            <a:r>
              <a:rPr lang="da-DK" dirty="0"/>
              <a:t> is Java-</a:t>
            </a:r>
            <a:r>
              <a:rPr lang="da-DK" dirty="0" err="1"/>
              <a:t>like</a:t>
            </a:r>
            <a:endParaRPr lang="da-DK" dirty="0"/>
          </a:p>
          <a:p>
            <a:r>
              <a:rPr lang="da-DK" dirty="0"/>
              <a:t>JavaScript </a:t>
            </a:r>
            <a:r>
              <a:rPr lang="da-DK" dirty="0" err="1"/>
              <a:t>makes</a:t>
            </a:r>
            <a:r>
              <a:rPr lang="da-DK" dirty="0"/>
              <a:t> web pages </a:t>
            </a:r>
            <a:r>
              <a:rPr lang="da-DK" dirty="0" err="1"/>
              <a:t>appear</a:t>
            </a:r>
            <a:r>
              <a:rPr lang="da-DK" dirty="0"/>
              <a:t> </a:t>
            </a:r>
            <a:r>
              <a:rPr lang="da-DK" dirty="0" err="1"/>
              <a:t>dynamic</a:t>
            </a:r>
            <a:endParaRPr lang="da-DK" dirty="0"/>
          </a:p>
          <a:p>
            <a:pPr lvl="1"/>
            <a:r>
              <a:rPr lang="da-DK" dirty="0"/>
              <a:t>JavaScript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manipulate</a:t>
            </a:r>
            <a:r>
              <a:rPr lang="da-DK" dirty="0"/>
              <a:t> the HTML DOM</a:t>
            </a:r>
          </a:p>
          <a:p>
            <a:r>
              <a:rPr lang="da-DK" dirty="0" err="1"/>
              <a:t>Weakly</a:t>
            </a:r>
            <a:r>
              <a:rPr lang="da-DK" dirty="0"/>
              <a:t> </a:t>
            </a:r>
            <a:r>
              <a:rPr lang="da-DK" dirty="0" err="1"/>
              <a:t>typed</a:t>
            </a:r>
            <a:r>
              <a:rPr lang="da-DK" dirty="0"/>
              <a:t>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language</a:t>
            </a:r>
            <a:endParaRPr lang="da-DK" dirty="0"/>
          </a:p>
          <a:p>
            <a:r>
              <a:rPr lang="da-DK" dirty="0" err="1"/>
              <a:t>Multi-paradigm</a:t>
            </a:r>
            <a:endParaRPr lang="da-DK" dirty="0"/>
          </a:p>
          <a:p>
            <a:pPr lvl="1"/>
            <a:r>
              <a:rPr lang="da-DK" dirty="0"/>
              <a:t>Object-</a:t>
            </a:r>
            <a:r>
              <a:rPr lang="da-DK" dirty="0" err="1"/>
              <a:t>oriented</a:t>
            </a:r>
            <a:r>
              <a:rPr lang="da-DK" dirty="0"/>
              <a:t> (prototype </a:t>
            </a:r>
            <a:r>
              <a:rPr lang="da-DK" dirty="0" err="1"/>
              <a:t>based</a:t>
            </a:r>
            <a:r>
              <a:rPr lang="da-DK" dirty="0"/>
              <a:t>), </a:t>
            </a:r>
            <a:r>
              <a:rPr lang="da-DK" dirty="0" err="1"/>
              <a:t>functional</a:t>
            </a:r>
            <a:r>
              <a:rPr lang="da-DK" dirty="0"/>
              <a:t>, etc.</a:t>
            </a:r>
          </a:p>
          <a:p>
            <a:r>
              <a:rPr lang="da-DK" dirty="0" err="1"/>
              <a:t>Later</a:t>
            </a:r>
            <a:r>
              <a:rPr lang="da-DK" dirty="0"/>
              <a:t> versions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formally</a:t>
            </a:r>
            <a:r>
              <a:rPr lang="da-DK" dirty="0"/>
              <a:t>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da-DK" dirty="0" err="1"/>
              <a:t>ECMAScript</a:t>
            </a:r>
            <a:r>
              <a:rPr lang="da-DK" dirty="0"/>
              <a:t> (ES)</a:t>
            </a:r>
          </a:p>
          <a:p>
            <a:pPr lvl="1"/>
            <a:r>
              <a:rPr lang="da-DK" dirty="0"/>
              <a:t>ECMA = European Computer </a:t>
            </a:r>
            <a:r>
              <a:rPr lang="da-DK" dirty="0" err="1"/>
              <a:t>Manufactorers</a:t>
            </a:r>
            <a:r>
              <a:rPr lang="da-DK" dirty="0"/>
              <a:t> Association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78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TypeScript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err="1"/>
              <a:t>Since</a:t>
            </a:r>
            <a:r>
              <a:rPr lang="da-DK" dirty="0"/>
              <a:t> 2012</a:t>
            </a:r>
          </a:p>
          <a:p>
            <a:pPr lvl="1"/>
            <a:r>
              <a:rPr lang="da-DK" dirty="0"/>
              <a:t>Anders </a:t>
            </a:r>
            <a:r>
              <a:rPr lang="da-DK" dirty="0" err="1"/>
              <a:t>Hejlsberg</a:t>
            </a:r>
            <a:r>
              <a:rPr lang="da-DK" dirty="0"/>
              <a:t> (DK), Microsoft</a:t>
            </a:r>
          </a:p>
          <a:p>
            <a:pPr lvl="1"/>
            <a:r>
              <a:rPr lang="da-DK"/>
              <a:t>Open Source</a:t>
            </a:r>
            <a:endParaRPr lang="da-DK" dirty="0"/>
          </a:p>
          <a:p>
            <a:r>
              <a:rPr lang="da-DK" dirty="0" err="1"/>
              <a:t>TypeScript</a:t>
            </a:r>
            <a:r>
              <a:rPr lang="da-DK" dirty="0"/>
              <a:t> is a superset of JavaScript</a:t>
            </a:r>
          </a:p>
          <a:p>
            <a:pPr lvl="1"/>
            <a:r>
              <a:rPr lang="da-DK" dirty="0" err="1"/>
              <a:t>TypeScript</a:t>
            </a:r>
            <a:r>
              <a:rPr lang="da-DK" dirty="0"/>
              <a:t> = JavaScript + more </a:t>
            </a:r>
            <a:r>
              <a:rPr lang="da-DK" dirty="0" err="1"/>
              <a:t>syntax</a:t>
            </a:r>
            <a:endParaRPr lang="da-DK" dirty="0"/>
          </a:p>
          <a:p>
            <a:r>
              <a:rPr lang="da-DK" dirty="0" err="1"/>
              <a:t>TypeScript</a:t>
            </a:r>
            <a:r>
              <a:rPr lang="da-DK" dirty="0"/>
              <a:t> is a </a:t>
            </a:r>
            <a:r>
              <a:rPr lang="da-DK" dirty="0" err="1"/>
              <a:t>better</a:t>
            </a:r>
            <a:r>
              <a:rPr lang="da-DK" dirty="0"/>
              <a:t> JavaScript</a:t>
            </a:r>
          </a:p>
          <a:p>
            <a:pPr lvl="1"/>
            <a:r>
              <a:rPr lang="da-DK" dirty="0" err="1"/>
              <a:t>Stronger</a:t>
            </a:r>
            <a:r>
              <a:rPr lang="da-DK" dirty="0"/>
              <a:t> </a:t>
            </a:r>
            <a:r>
              <a:rPr lang="da-DK" dirty="0" err="1"/>
              <a:t>typing</a:t>
            </a:r>
            <a:r>
              <a:rPr lang="da-DK" dirty="0"/>
              <a:t>, </a:t>
            </a:r>
            <a:r>
              <a:rPr lang="da-DK" dirty="0" err="1"/>
              <a:t>better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da-DK" dirty="0"/>
              <a:t>, etc.</a:t>
            </a:r>
          </a:p>
          <a:p>
            <a:r>
              <a:rPr lang="da-DK" dirty="0" err="1"/>
              <a:t>TypeScript</a:t>
            </a:r>
            <a:r>
              <a:rPr lang="da-DK" dirty="0"/>
              <a:t> is </a:t>
            </a:r>
            <a:r>
              <a:rPr lang="da-DK" dirty="0" err="1"/>
              <a:t>compiled</a:t>
            </a:r>
            <a:r>
              <a:rPr lang="da-DK" dirty="0"/>
              <a:t> (</a:t>
            </a:r>
            <a:r>
              <a:rPr lang="da-DK" dirty="0" err="1"/>
              <a:t>transpiled</a:t>
            </a:r>
            <a:r>
              <a:rPr lang="da-DK" dirty="0"/>
              <a:t>) to JavaScript</a:t>
            </a:r>
          </a:p>
          <a:p>
            <a:pPr lvl="1"/>
            <a:r>
              <a:rPr lang="da-DK" dirty="0"/>
              <a:t>Browsers run JavaScript (not </a:t>
            </a:r>
            <a:r>
              <a:rPr lang="da-DK" dirty="0" err="1"/>
              <a:t>TypeScript</a:t>
            </a:r>
            <a:r>
              <a:rPr lang="da-DK" dirty="0"/>
              <a:t>)</a:t>
            </a:r>
          </a:p>
          <a:p>
            <a:endParaRPr lang="da-DK" dirty="0"/>
          </a:p>
        </p:txBody>
      </p:sp>
      <p:pic>
        <p:nvPicPr>
          <p:cNvPr id="1026" name="Picture 2" descr="ES5, ES6, and TypeScrip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7" y="1881981"/>
            <a:ext cx="4238625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8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little</a:t>
            </a:r>
            <a:r>
              <a:rPr lang="da-DK" dirty="0"/>
              <a:t> </a:t>
            </a:r>
            <a:r>
              <a:rPr lang="da-DK" dirty="0" err="1"/>
              <a:t>syntax</a:t>
            </a:r>
            <a:endParaRPr lang="en-GB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let </a:t>
            </a:r>
            <a:r>
              <a:rPr lang="da-DK" dirty="0" err="1"/>
              <a:t>name</a:t>
            </a:r>
            <a:r>
              <a:rPr lang="da-DK" dirty="0"/>
              <a:t>: </a:t>
            </a:r>
            <a:r>
              <a:rPr lang="da-DK" dirty="0" err="1"/>
              <a:t>string</a:t>
            </a:r>
            <a:r>
              <a:rPr lang="da-DK" dirty="0"/>
              <a:t> = ”Anders”;</a:t>
            </a:r>
          </a:p>
          <a:p>
            <a:pPr lvl="1"/>
            <a:r>
              <a:rPr lang="da-DK" dirty="0"/>
              <a:t>The type is </a:t>
            </a:r>
            <a:r>
              <a:rPr lang="da-DK" dirty="0" err="1"/>
              <a:t>written</a:t>
            </a:r>
            <a:r>
              <a:rPr lang="da-DK" dirty="0"/>
              <a:t> AFTER the variable </a:t>
            </a:r>
            <a:r>
              <a:rPr lang="da-DK" dirty="0" err="1"/>
              <a:t>name</a:t>
            </a:r>
            <a:endParaRPr lang="da-DK" dirty="0"/>
          </a:p>
          <a:p>
            <a:pPr lvl="1"/>
            <a:r>
              <a:rPr lang="da-DK" dirty="0" err="1"/>
              <a:t>Keyword</a:t>
            </a:r>
            <a:r>
              <a:rPr lang="da-DK" dirty="0"/>
              <a:t> ‘let’ is </a:t>
            </a:r>
            <a:r>
              <a:rPr lang="da-DK" dirty="0" err="1"/>
              <a:t>used</a:t>
            </a:r>
            <a:r>
              <a:rPr lang="da-DK" dirty="0"/>
              <a:t> for </a:t>
            </a:r>
            <a:r>
              <a:rPr lang="da-DK" dirty="0" err="1"/>
              <a:t>declaration</a:t>
            </a:r>
            <a:endParaRPr lang="da-DK" dirty="0"/>
          </a:p>
          <a:p>
            <a:r>
              <a:rPr lang="da-DK" dirty="0" err="1"/>
              <a:t>function</a:t>
            </a:r>
            <a:r>
              <a:rPr lang="da-DK" dirty="0"/>
              <a:t> plus(a: </a:t>
            </a:r>
            <a:r>
              <a:rPr lang="da-DK" dirty="0" err="1"/>
              <a:t>int</a:t>
            </a:r>
            <a:r>
              <a:rPr lang="da-DK" dirty="0"/>
              <a:t>, b: </a:t>
            </a:r>
            <a:r>
              <a:rPr lang="da-DK" dirty="0" err="1"/>
              <a:t>int</a:t>
            </a:r>
            <a:r>
              <a:rPr lang="da-DK" dirty="0"/>
              <a:t>): </a:t>
            </a:r>
            <a:r>
              <a:rPr lang="da-DK" dirty="0" err="1"/>
              <a:t>int</a:t>
            </a:r>
            <a:r>
              <a:rPr lang="da-DK" dirty="0"/>
              <a:t> { </a:t>
            </a:r>
            <a:r>
              <a:rPr lang="da-DK" dirty="0" err="1"/>
              <a:t>return</a:t>
            </a:r>
            <a:r>
              <a:rPr lang="da-DK" dirty="0"/>
              <a:t> a + b; }</a:t>
            </a:r>
          </a:p>
        </p:txBody>
      </p:sp>
    </p:spTree>
    <p:extLst>
      <p:ext uri="{BB962C8B-B14F-4D97-AF65-F5344CB8AC3E}">
        <p14:creationId xmlns:p14="http://schemas.microsoft.com/office/powerpoint/2010/main" val="404284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Intro to TypeScript</vt:lpstr>
      <vt:lpstr>JavaScript (JS)</vt:lpstr>
      <vt:lpstr>TypeScript</vt:lpstr>
      <vt:lpstr>A little syntax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TypeScript</dc:title>
  <dc:creator>Administrator</dc:creator>
  <cp:lastModifiedBy>Anders Kristian Børjesson</cp:lastModifiedBy>
  <cp:revision>7</cp:revision>
  <dcterms:created xsi:type="dcterms:W3CDTF">2018-09-06T06:36:32Z</dcterms:created>
  <dcterms:modified xsi:type="dcterms:W3CDTF">2020-09-11T12:34:39Z</dcterms:modified>
</cp:coreProperties>
</file>