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70AB-05CF-497D-9CD7-DF1CBAAF8918}" type="datetimeFigureOut">
              <a:rPr lang="da-DK" smtClean="0"/>
              <a:t>03-11-2015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51D5-8EE0-480E-A4B6-9AAFFED4E7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39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70AB-05CF-497D-9CD7-DF1CBAAF8918}" type="datetimeFigureOut">
              <a:rPr lang="da-DK" smtClean="0"/>
              <a:t>03-11-2015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51D5-8EE0-480E-A4B6-9AAFFED4E7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423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70AB-05CF-497D-9CD7-DF1CBAAF8918}" type="datetimeFigureOut">
              <a:rPr lang="da-DK" smtClean="0"/>
              <a:t>03-11-2015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51D5-8EE0-480E-A4B6-9AAFFED4E7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899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70AB-05CF-497D-9CD7-DF1CBAAF8918}" type="datetimeFigureOut">
              <a:rPr lang="da-DK" smtClean="0"/>
              <a:t>03-11-2015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51D5-8EE0-480E-A4B6-9AAFFED4E7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352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70AB-05CF-497D-9CD7-DF1CBAAF8918}" type="datetimeFigureOut">
              <a:rPr lang="da-DK" smtClean="0"/>
              <a:t>03-11-2015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51D5-8EE0-480E-A4B6-9AAFFED4E7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00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70AB-05CF-497D-9CD7-DF1CBAAF8918}" type="datetimeFigureOut">
              <a:rPr lang="da-DK" smtClean="0"/>
              <a:t>03-11-2015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51D5-8EE0-480E-A4B6-9AAFFED4E7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741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70AB-05CF-497D-9CD7-DF1CBAAF8918}" type="datetimeFigureOut">
              <a:rPr lang="da-DK" smtClean="0"/>
              <a:t>03-11-2015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51D5-8EE0-480E-A4B6-9AAFFED4E7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976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70AB-05CF-497D-9CD7-DF1CBAAF8918}" type="datetimeFigureOut">
              <a:rPr lang="da-DK" smtClean="0"/>
              <a:t>03-11-2015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51D5-8EE0-480E-A4B6-9AAFFED4E7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715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70AB-05CF-497D-9CD7-DF1CBAAF8918}" type="datetimeFigureOut">
              <a:rPr lang="da-DK" smtClean="0"/>
              <a:t>03-11-2015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51D5-8EE0-480E-A4B6-9AAFFED4E7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089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70AB-05CF-497D-9CD7-DF1CBAAF8918}" type="datetimeFigureOut">
              <a:rPr lang="da-DK" smtClean="0"/>
              <a:t>03-11-2015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51D5-8EE0-480E-A4B6-9AAFFED4E7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041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70AB-05CF-497D-9CD7-DF1CBAAF8918}" type="datetimeFigureOut">
              <a:rPr lang="da-DK" smtClean="0"/>
              <a:t>03-11-2015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51D5-8EE0-480E-A4B6-9AAFFED4E7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771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270AB-05CF-497D-9CD7-DF1CBAAF8918}" type="datetimeFigureOut">
              <a:rPr lang="da-DK" smtClean="0"/>
              <a:t>03-11-2015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51D5-8EE0-480E-A4B6-9AAFFED4E7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223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RESTful</a:t>
            </a:r>
            <a:r>
              <a:rPr lang="da-DK" dirty="0" smtClean="0"/>
              <a:t> web services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194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WebInvoke</a:t>
            </a:r>
            <a:r>
              <a:rPr lang="da-DK" dirty="0" smtClean="0"/>
              <a:t> vs. </a:t>
            </a:r>
            <a:r>
              <a:rPr lang="da-DK" dirty="0" err="1" smtClean="0"/>
              <a:t>WebGet</a:t>
            </a:r>
            <a:endParaRPr lang="da-DK" dirty="0" smtClean="0"/>
          </a:p>
          <a:p>
            <a:pPr lvl="1"/>
            <a:r>
              <a:rPr lang="da-DK"/>
              <a:t>http://www.codeproject.com/Articles/255684/Create-and-Consume-RESTFul-Service-in-NET-Framewor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772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vs. JSON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9004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Postman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233247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15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RESTful web services</vt:lpstr>
      <vt:lpstr>PowerPoint-præsentation</vt:lpstr>
      <vt:lpstr>XML vs. JSON</vt:lpstr>
      <vt:lpstr>Postman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RESTful web services</dc:title>
  <dc:creator>Anders Børjesson</dc:creator>
  <cp:lastModifiedBy>Anders Børjesson</cp:lastModifiedBy>
  <cp:revision>7</cp:revision>
  <dcterms:created xsi:type="dcterms:W3CDTF">2015-10-04T20:19:09Z</dcterms:created>
  <dcterms:modified xsi:type="dcterms:W3CDTF">2015-11-04T07:05:31Z</dcterms:modified>
</cp:coreProperties>
</file>