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42427-5EAD-4634-9E0D-BA8DB85A5614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2AD26-E0C0-417E-9AEB-771CEF440B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38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2AD26-E0C0-417E-9AEB-771CEF440B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3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BF34-AED1-424F-867E-4A3ADDFEA619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Profiling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14545-E40C-4A85-8D19-AF197EDFC49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30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F9D8-557F-41A8-8E5E-58A47435E626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Profiling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14545-E40C-4A85-8D19-AF197EDFC49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27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DDA3-680D-4107-BAEE-1262503DD30F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Profiling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14545-E40C-4A85-8D19-AF197EDFC49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80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71F8-62CB-4B39-AD24-A7DC0647B1F6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Profiling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14545-E40C-4A85-8D19-AF197EDFC49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8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336E-F50A-45BF-BC3E-2AC892F01991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Profiling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14545-E40C-4A85-8D19-AF197EDFC49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0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A363-79D0-4B9A-B4AA-CEDA03EE199A}" type="datetime1">
              <a:rPr lang="en-US" smtClean="0"/>
              <a:t>3/10/2014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Profiling</a:t>
            </a:r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14545-E40C-4A85-8D19-AF197EDFC49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0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6626-A1C2-4609-A275-D2B7C7548CC8}" type="datetime1">
              <a:rPr lang="en-US" smtClean="0"/>
              <a:t>3/10/2014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Profiling</a:t>
            </a:r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14545-E40C-4A85-8D19-AF197EDFC49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0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E719-97A7-4496-BA70-99C8A1310D9A}" type="datetime1">
              <a:rPr lang="en-US" smtClean="0"/>
              <a:t>3/10/2014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Profiling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14545-E40C-4A85-8D19-AF197EDFC49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4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D69F-76E2-4622-BB86-054EA9B27754}" type="datetime1">
              <a:rPr lang="en-US" smtClean="0"/>
              <a:t>3/10/2014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Profiling</a:t>
            </a:r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14545-E40C-4A85-8D19-AF197EDFC49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07AD-3753-4F80-8685-6776B7E04CBF}" type="datetime1">
              <a:rPr lang="en-US" smtClean="0"/>
              <a:t>3/10/2014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Profiling</a:t>
            </a:r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14545-E40C-4A85-8D19-AF197EDFC49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3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5EFD-2754-4173-84BA-B00B6ABF227E}" type="datetime1">
              <a:rPr lang="en-US" smtClean="0"/>
              <a:t>3/10/2014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Profiling</a:t>
            </a:r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14545-E40C-4A85-8D19-AF197EDFC49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0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04BB7-D10A-4438-8592-44EC55F60071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Profiling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14545-E40C-4A85-8D19-AF197EDFC49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9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ms182372.aspx" TargetMode="External"/><Relationship Id="rId2" Type="http://schemas.openxmlformats.org/officeDocument/2006/relationships/hyperlink" Target="http://en.wikipedia.org/wiki/Profiling_(computer_programming)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Profiling</a:t>
            </a: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Where does my application spend the time?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Profiling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14545-E40C-4A85-8D19-AF197EDFC4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21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Profiling: </a:t>
            </a:r>
            <a:r>
              <a:rPr lang="en-US" dirty="0"/>
              <a:t>W</a:t>
            </a:r>
            <a:r>
              <a:rPr lang="en-US" dirty="0" smtClean="0"/>
              <a:t>hat, why and how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program analysis (we run the program)</a:t>
            </a:r>
          </a:p>
          <a:p>
            <a:pPr lvl="1"/>
            <a:r>
              <a:rPr lang="en-US" dirty="0" smtClean="0"/>
              <a:t>Not, static program analysis (we look at the source code)</a:t>
            </a:r>
          </a:p>
          <a:p>
            <a:pPr lvl="1"/>
            <a:r>
              <a:rPr lang="en-US" dirty="0" smtClean="0"/>
              <a:t>Measure time or space (memory) of a running program</a:t>
            </a:r>
          </a:p>
          <a:p>
            <a:r>
              <a:rPr lang="en-US" dirty="0" smtClean="0"/>
              <a:t>Why</a:t>
            </a:r>
          </a:p>
          <a:p>
            <a:pPr lvl="1"/>
            <a:r>
              <a:rPr lang="en-US" dirty="0" smtClean="0"/>
              <a:t>To optimize your program</a:t>
            </a:r>
          </a:p>
          <a:p>
            <a:r>
              <a:rPr lang="en-US" dirty="0" smtClean="0"/>
              <a:t>How</a:t>
            </a:r>
          </a:p>
          <a:p>
            <a:pPr lvl="1"/>
            <a:r>
              <a:rPr lang="en-US" dirty="0" smtClean="0"/>
              <a:t>Instrumenting the programing using a tool called a profiler</a:t>
            </a:r>
          </a:p>
          <a:p>
            <a:pPr lvl="2"/>
            <a:r>
              <a:rPr lang="en-US" dirty="0" smtClean="0"/>
              <a:t>Instrumentation example: lots of stop watches</a:t>
            </a:r>
          </a:p>
          <a:p>
            <a:pPr lvl="1"/>
            <a:r>
              <a:rPr lang="en-US" dirty="0" smtClean="0"/>
              <a:t>After the instrumented program has run you get an analysis report</a:t>
            </a:r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Profiling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14545-E40C-4A85-8D19-AF197EDFC4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46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Profiling in Visual Studio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 the solution you want to profile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ready for a profiling session</a:t>
            </a:r>
          </a:p>
          <a:p>
            <a:pPr lvl="1"/>
            <a:r>
              <a:rPr lang="en-US" dirty="0" smtClean="0"/>
              <a:t>Visual Studio 2013</a:t>
            </a:r>
          </a:p>
          <a:p>
            <a:pPr lvl="2"/>
            <a:r>
              <a:rPr lang="en-US" dirty="0" smtClean="0"/>
              <a:t>Menu Analyze -&gt; Performance and Diagnostics</a:t>
            </a:r>
          </a:p>
          <a:p>
            <a:pPr lvl="1"/>
            <a:r>
              <a:rPr lang="en-US" dirty="0" smtClean="0"/>
              <a:t>Visual Studio 2012</a:t>
            </a:r>
          </a:p>
          <a:p>
            <a:pPr lvl="2"/>
            <a:r>
              <a:rPr lang="en-US" dirty="0" smtClean="0"/>
              <a:t>Menu Analyze -&gt; Start Performance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Your program runs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get a report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Try to change (optimize) parts of the code</a:t>
            </a:r>
          </a:p>
          <a:p>
            <a:pPr lvl="1"/>
            <a:r>
              <a:rPr lang="en-US" dirty="0" smtClean="0"/>
              <a:t>Usually you want to optimize the most time consuming parts of the code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Re-run, and get a new report</a:t>
            </a:r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Profiling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14545-E40C-4A85-8D19-AF197EDFC4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63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Studio, reading </a:t>
            </a:r>
            <a:r>
              <a:rPr lang="en-US" smtClean="0"/>
              <a:t>the </a:t>
            </a:r>
            <a:r>
              <a:rPr lang="en-US" smtClean="0"/>
              <a:t>profiling report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section “Function Details” is interesting</a:t>
            </a:r>
          </a:p>
          <a:p>
            <a:pPr lvl="1"/>
            <a:r>
              <a:rPr lang="en-US" dirty="0" smtClean="0"/>
              <a:t>Tells you which method (aka. Function) has spend most time.</a:t>
            </a:r>
          </a:p>
          <a:p>
            <a:pPr lvl="1"/>
            <a:r>
              <a:rPr lang="en-US" dirty="0" smtClean="0"/>
              <a:t>Even which line(s) in the program has spend most time</a:t>
            </a:r>
          </a:p>
          <a:p>
            <a:r>
              <a:rPr lang="en-US"/>
              <a:t>Example: Gaston Hillar, example 2_11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Profiling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14545-E40C-4A85-8D19-AF197EDFC4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39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further readings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Wikipedia: Profiling (computer programming)</a:t>
            </a:r>
          </a:p>
          <a:p>
            <a:pPr lvl="1"/>
            <a:r>
              <a:rPr lang="en-US" dirty="0" smtClean="0">
                <a:hlinkClick r:id="rId2"/>
              </a:rPr>
              <a:t>http://en.wikipedia.org/wiki/Profiling_(computer_programming)</a:t>
            </a:r>
            <a:r>
              <a:rPr lang="en-US" dirty="0" smtClean="0"/>
              <a:t> </a:t>
            </a:r>
          </a:p>
          <a:p>
            <a:r>
              <a:rPr lang="en-US" dirty="0" smtClean="0"/>
              <a:t>MSDN Beginners Guide to Performance Profiling</a:t>
            </a:r>
          </a:p>
          <a:p>
            <a:pPr lvl="1"/>
            <a:r>
              <a:rPr lang="en-US" dirty="0" smtClean="0">
                <a:hlinkClick r:id="rId3"/>
              </a:rPr>
              <a:t>http://msdn.microsoft.com/en-us/library/ms182372.aspx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Profiling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14545-E40C-4A85-8D19-AF197EDFC4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61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238</Words>
  <Application>Microsoft Office PowerPoint</Application>
  <PresentationFormat>Widescreen</PresentationFormat>
  <Paragraphs>45</Paragraphs>
  <Slides>5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Profiling</vt:lpstr>
      <vt:lpstr>Profiling: What, why and how</vt:lpstr>
      <vt:lpstr>Profiling in Visual Studio</vt:lpstr>
      <vt:lpstr>Visual Studio, reading the profiling report</vt:lpstr>
      <vt:lpstr>References and further readings</vt:lpstr>
    </vt:vector>
  </TitlesOfParts>
  <Company>Køge Handelsskole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Profiling</dc:title>
  <dc:creator>Anders Kristian Børjesson</dc:creator>
  <cp:lastModifiedBy>Anders Kristian Børjesson</cp:lastModifiedBy>
  <cp:revision>8</cp:revision>
  <dcterms:created xsi:type="dcterms:W3CDTF">2014-02-25T12:35:56Z</dcterms:created>
  <dcterms:modified xsi:type="dcterms:W3CDTF">2014-03-10T20:52:35Z</dcterms:modified>
</cp:coreProperties>
</file>