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E4C15-06DA-4BE3-AAA9-0B12CE6233D6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18FFD-FBC8-4996-B032-3B50079DFAB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6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8FFD-FBC8-4996-B032-3B50079DFA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3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130C-997A-44E5-AA20-B585217C83F5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9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9DFF-01A8-48E4-A85D-06233BFE1480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2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A80D3-66AD-46DE-9BD8-7FB165387405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A0B7-9FD4-49BE-8000-EE520D1BD7AF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5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808A-4A73-4DC0-97DE-17D31B31BFA6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06-E4AF-47C0-9EA7-FE0BF6968C2D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4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481-79CD-4BEC-BEB2-79B1A73F015F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2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256C-FFB9-4513-ADDB-45F49D7FCFDA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ECF7-250F-47D5-8172-98F7E4F8C5ED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941D-E4AA-4495-8B92-D8473EAE473B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6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C0C9-320E-4F51-A6AF-00822BB08BB7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9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74229-49D4-4E60-B042-2012171BEA3B}" type="datetime1">
              <a:rPr lang="en-US" smtClean="0"/>
              <a:t>12/8/2014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AAFB-5653-4A2C-891B-C2C688DE859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2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closer look at </a:t>
            </a:r>
            <a:r>
              <a:rPr lang="en-US" dirty="0" err="1" smtClean="0"/>
              <a:t>INotifyPropertyChanged</a:t>
            </a:r>
            <a:r>
              <a:rPr lang="en-US" dirty="0" smtClean="0"/>
              <a:t>, </a:t>
            </a:r>
            <a:r>
              <a:rPr lang="en-US" dirty="0" err="1" smtClean="0"/>
              <a:t>INotifyPropertyChanging</a:t>
            </a:r>
            <a:r>
              <a:rPr lang="en-US" dirty="0" smtClean="0"/>
              <a:t> and ObservableCollection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observable design pattern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Observable</a:t>
            </a:r>
          </a:p>
          <a:p>
            <a:pPr lvl="1"/>
            <a:r>
              <a:rPr lang="en-US" dirty="0" smtClean="0"/>
              <a:t>An object that sends notifications to observers when something has happened to the object.</a:t>
            </a:r>
          </a:p>
          <a:p>
            <a:r>
              <a:rPr lang="en-US" dirty="0" smtClean="0"/>
              <a:t>Observer</a:t>
            </a:r>
          </a:p>
          <a:p>
            <a:pPr lvl="1"/>
            <a:r>
              <a:rPr lang="en-US" dirty="0" smtClean="0"/>
              <a:t>An object that receives notification from observers.</a:t>
            </a:r>
          </a:p>
          <a:p>
            <a:r>
              <a:rPr lang="en-US" dirty="0" smtClean="0"/>
              <a:t>Aliases</a:t>
            </a:r>
          </a:p>
          <a:p>
            <a:pPr lvl="1"/>
            <a:r>
              <a:rPr lang="en-US" dirty="0" smtClean="0"/>
              <a:t>Notification = event, etc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Observer = listener = handler, etc.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4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Observer design pattern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 – Observable is a many-to-many relationship</a:t>
            </a:r>
          </a:p>
          <a:p>
            <a:pPr lvl="1"/>
            <a:r>
              <a:rPr lang="en-US" dirty="0" smtClean="0"/>
              <a:t>An observable can observe any number of observers</a:t>
            </a:r>
          </a:p>
          <a:p>
            <a:pPr lvl="2"/>
            <a:r>
              <a:rPr lang="en-US" dirty="0" smtClean="0"/>
              <a:t>Including 0</a:t>
            </a:r>
          </a:p>
          <a:p>
            <a:pPr lvl="1"/>
            <a:r>
              <a:rPr lang="en-US" dirty="0" smtClean="0"/>
              <a:t>An observer can observe any number of observables</a:t>
            </a:r>
          </a:p>
          <a:p>
            <a:pPr lvl="2"/>
            <a:r>
              <a:rPr lang="en-US" dirty="0" smtClean="0"/>
              <a:t>Normally 1</a:t>
            </a:r>
          </a:p>
          <a:p>
            <a:r>
              <a:rPr lang="en-US" dirty="0" smtClean="0"/>
              <a:t>Observers are added and removed at runtime.</a:t>
            </a:r>
          </a:p>
          <a:p>
            <a:pPr lvl="2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8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INotifyPropertyChang-ed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C# API has an interface INotifyPropertyChanged</a:t>
            </a:r>
          </a:p>
          <a:p>
            <a:pPr lvl="1"/>
            <a:r>
              <a:rPr lang="en-US" dirty="0" smtClean="0"/>
              <a:t>It has one event</a:t>
            </a:r>
          </a:p>
          <a:p>
            <a:pPr lvl="2"/>
            <a:r>
              <a:rPr lang="en-US" dirty="0" smtClean="0"/>
              <a:t>Event PropertyChangedHandler PropertyChanged</a:t>
            </a:r>
          </a:p>
          <a:p>
            <a:pPr lvl="1"/>
            <a:r>
              <a:rPr lang="en-US" dirty="0" smtClean="0"/>
              <a:t>Notifies observers when a property </a:t>
            </a:r>
            <a:r>
              <a:rPr lang="en-US" b="1" dirty="0" smtClean="0"/>
              <a:t>has</a:t>
            </a:r>
            <a:r>
              <a:rPr lang="en-US" dirty="0" smtClean="0"/>
              <a:t> changed its value</a:t>
            </a:r>
          </a:p>
          <a:p>
            <a:r>
              <a:rPr lang="en-US" dirty="0" smtClean="0"/>
              <a:t>Classes implementing this interface will be observable</a:t>
            </a:r>
          </a:p>
          <a:p>
            <a:pPr lvl="1"/>
            <a:r>
              <a:rPr lang="en-US" dirty="0" smtClean="0"/>
              <a:t>For example model classes </a:t>
            </a:r>
          </a:p>
          <a:p>
            <a:r>
              <a:rPr lang="en-US" dirty="0" smtClean="0"/>
              <a:t>Methods (observers) can be added to this event </a:t>
            </a:r>
            <a:endParaRPr lang="en-US" dirty="0"/>
          </a:p>
          <a:p>
            <a:r>
              <a:rPr lang="en-US" dirty="0" smtClean="0"/>
              <a:t>Methods (observers) will then be notified (called) AFTER something happens to the observable, and take appropriate action</a:t>
            </a:r>
          </a:p>
          <a:p>
            <a:pPr lvl="1"/>
            <a:r>
              <a:rPr lang="en-US" dirty="0" smtClean="0"/>
              <a:t>GUI can update</a:t>
            </a:r>
          </a:p>
          <a:p>
            <a:pPr lvl="1"/>
            <a:r>
              <a:rPr lang="en-US" dirty="0" smtClean="0"/>
              <a:t>Write to logs</a:t>
            </a:r>
          </a:p>
          <a:p>
            <a:pPr lvl="1"/>
            <a:r>
              <a:rPr lang="en-US" dirty="0" smtClean="0"/>
              <a:t>Write to files or databases, etc.</a:t>
            </a:r>
          </a:p>
          <a:p>
            <a:r>
              <a:rPr lang="en-US" dirty="0" smtClean="0"/>
              <a:t>Example: NotifyPropertyChangeSmallExample, including Unit test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4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INotifyPropertyChang-ing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Interface INotifyPropertyChanging</a:t>
            </a:r>
          </a:p>
          <a:p>
            <a:pPr lvl="1"/>
            <a:r>
              <a:rPr lang="en-US" dirty="0" smtClean="0"/>
              <a:t>One event</a:t>
            </a:r>
          </a:p>
          <a:p>
            <a:pPr lvl="2"/>
            <a:r>
              <a:rPr lang="en-US" dirty="0" smtClean="0"/>
              <a:t>PropertyChangingEventHandler PropertyChanging</a:t>
            </a:r>
          </a:p>
          <a:p>
            <a:pPr lvl="1"/>
            <a:r>
              <a:rPr lang="en-US" dirty="0" smtClean="0"/>
              <a:t>Notifies observers </a:t>
            </a:r>
            <a:r>
              <a:rPr lang="en-US" b="1" dirty="0" smtClean="0"/>
              <a:t>before</a:t>
            </a:r>
            <a:r>
              <a:rPr lang="en-US" dirty="0" smtClean="0"/>
              <a:t> a property changes</a:t>
            </a:r>
            <a:r>
              <a:rPr lang="en-US" b="1" dirty="0" smtClean="0"/>
              <a:t> </a:t>
            </a:r>
            <a:r>
              <a:rPr lang="en-US" dirty="0" smtClean="0"/>
              <a:t>its value</a:t>
            </a:r>
          </a:p>
          <a:p>
            <a:r>
              <a:rPr lang="en-US" dirty="0" smtClean="0"/>
              <a:t>Classes implementing this interface will be observable</a:t>
            </a:r>
          </a:p>
          <a:p>
            <a:pPr lvl="1"/>
            <a:r>
              <a:rPr lang="en-US" dirty="0" smtClean="0"/>
              <a:t>For example model classes </a:t>
            </a:r>
          </a:p>
          <a:p>
            <a:r>
              <a:rPr lang="en-US" dirty="0" smtClean="0"/>
              <a:t>Method (observers) will then be notified (called) BEFORE something happens to the observable, and take appropriate action</a:t>
            </a:r>
          </a:p>
          <a:p>
            <a:pPr lvl="1"/>
            <a:r>
              <a:rPr lang="en-US" dirty="0" smtClean="0"/>
              <a:t>Throw an exception if the change is not legal according to some business rule</a:t>
            </a:r>
          </a:p>
          <a:p>
            <a:pPr lvl="2"/>
            <a:r>
              <a:rPr lang="en-US" dirty="0" smtClean="0"/>
              <a:t>Class invariant, etc.</a:t>
            </a:r>
          </a:p>
          <a:p>
            <a:r>
              <a:rPr lang="en-US" dirty="0" smtClean="0"/>
              <a:t>Example: NotifyPropertyChangeSmallExample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2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from </a:t>
            </a:r>
            <a:r>
              <a:rPr lang="en-US" dirty="0" err="1" smtClean="0"/>
              <a:t>ReSharper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ReSharper</a:t>
            </a:r>
            <a:r>
              <a:rPr lang="en-US" dirty="0" smtClean="0"/>
              <a:t> (Visual Studio plugin) can help you implement </a:t>
            </a:r>
            <a:r>
              <a:rPr lang="en-US" dirty="0" err="1" smtClean="0"/>
              <a:t>INotifyPropertyChanged</a:t>
            </a:r>
            <a:r>
              <a:rPr lang="en-US" dirty="0" smtClean="0"/>
              <a:t> (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INotifyPropertyChanging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Class Student : </a:t>
            </a:r>
            <a:r>
              <a:rPr lang="en-US" dirty="0" err="1" smtClean="0"/>
              <a:t>INotifyPropertyChanged</a:t>
            </a:r>
            <a:r>
              <a:rPr lang="en-US" dirty="0" smtClean="0"/>
              <a:t> { }</a:t>
            </a:r>
          </a:p>
          <a:p>
            <a:pPr lvl="1"/>
            <a:r>
              <a:rPr lang="en-US" dirty="0" smtClean="0"/>
              <a:t>Click the light bulb in the left margin</a:t>
            </a:r>
          </a:p>
          <a:p>
            <a:pPr lvl="1"/>
            <a:r>
              <a:rPr lang="en-US" dirty="0" smtClean="0"/>
              <a:t>Chose “Implement </a:t>
            </a:r>
            <a:r>
              <a:rPr lang="en-US" dirty="0" err="1" smtClean="0"/>
              <a:t>INotifyPropertyChanged</a:t>
            </a:r>
            <a:endParaRPr lang="en-US" dirty="0" smtClean="0"/>
          </a:p>
          <a:p>
            <a:r>
              <a:rPr lang="en-US" dirty="0" smtClean="0"/>
              <a:t>Property String Name { get; set }</a:t>
            </a:r>
          </a:p>
          <a:p>
            <a:pPr lvl="1"/>
            <a:r>
              <a:rPr lang="en-US" dirty="0"/>
              <a:t>Click the light </a:t>
            </a:r>
            <a:r>
              <a:rPr lang="en-US" dirty="0" smtClean="0"/>
              <a:t>hammer in </a:t>
            </a:r>
            <a:r>
              <a:rPr lang="en-US" dirty="0"/>
              <a:t>the left </a:t>
            </a:r>
            <a:r>
              <a:rPr lang="en-US" dirty="0" smtClean="0"/>
              <a:t>margin</a:t>
            </a:r>
          </a:p>
          <a:p>
            <a:pPr lvl="1"/>
            <a:r>
              <a:rPr lang="en-US" dirty="0" smtClean="0"/>
              <a:t>Chose “To property with change notification”</a:t>
            </a:r>
            <a:endParaRPr lang="en-US" dirty="0"/>
          </a:p>
          <a:p>
            <a:r>
              <a:rPr lang="en-US" dirty="0" smtClean="0"/>
              <a:t>Further readings</a:t>
            </a:r>
          </a:p>
          <a:p>
            <a:pPr lvl="1"/>
            <a:r>
              <a:rPr lang="en-US" dirty="0"/>
              <a:t>http://blog.jetbrains.com/dotnet/2012/07/24/inotifypropertychanged-support-in-resharper-7/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://www.youtube.com/watch?v=3q_NFt3oddw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0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ObservableCollection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collection (like List) and it’s observable</a:t>
            </a:r>
          </a:p>
          <a:p>
            <a:pPr lvl="1"/>
            <a:r>
              <a:rPr lang="en-US" dirty="0" smtClean="0"/>
              <a:t>Implements the ICollection interface</a:t>
            </a:r>
          </a:p>
          <a:p>
            <a:pPr lvl="1"/>
            <a:r>
              <a:rPr lang="en-US" dirty="0" smtClean="0"/>
              <a:t>Notifies observers when elements are added or removed from the collection</a:t>
            </a:r>
          </a:p>
          <a:p>
            <a:pPr lvl="2"/>
            <a:r>
              <a:rPr lang="en-US" dirty="0" smtClean="0"/>
              <a:t>Not when the properties of individual members change</a:t>
            </a:r>
          </a:p>
          <a:p>
            <a:r>
              <a:rPr lang="en-US" dirty="0" smtClean="0"/>
              <a:t>Used in GUI applications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ObservableCollectionExample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Observer design pattern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AFB-5653-4A2C-891B-C2C688DE85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394</Words>
  <Application>Microsoft Office PowerPoint</Application>
  <PresentationFormat>Widescreen</PresentationFormat>
  <Paragraphs>75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Observer design pattern</vt:lpstr>
      <vt:lpstr>The observable design pattern</vt:lpstr>
      <vt:lpstr>Benefits of the Observer design pattern</vt:lpstr>
      <vt:lpstr>INotifyPropertyChang-ed</vt:lpstr>
      <vt:lpstr>INotifyPropertyChang-ing</vt:lpstr>
      <vt:lpstr>Support from ReSharper</vt:lpstr>
      <vt:lpstr>ObservableCollection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Observable design pattern</dc:title>
  <dc:creator>Anders Kristian Børjesson</dc:creator>
  <cp:lastModifiedBy>Anders Kristian Børjesson</cp:lastModifiedBy>
  <cp:revision>16</cp:revision>
  <dcterms:created xsi:type="dcterms:W3CDTF">2014-05-02T09:14:25Z</dcterms:created>
  <dcterms:modified xsi:type="dcterms:W3CDTF">2014-12-08T17:30:31Z</dcterms:modified>
</cp:coreProperties>
</file>