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8" r:id="rId5"/>
    <p:sldId id="269" r:id="rId6"/>
    <p:sldId id="271" r:id="rId7"/>
    <p:sldId id="270" r:id="rId8"/>
    <p:sldId id="273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FF8F3-51F0-44B2-AA80-04F4A3F639F0}" type="datetimeFigureOut">
              <a:rPr lang="en-US" smtClean="0"/>
              <a:t>9/16/2014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1F4CA-3BE7-48D9-846C-1260E1F82491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4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1F4CA-3BE7-48D9-846C-1260E1F824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7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1F4CA-3BE7-48D9-846C-1260E1F824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D1DF-4A0E-4430-859A-E84BE3E2F58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9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5008-E052-4E93-BB33-5A5186BF53F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478B-DDEC-4B7E-B6F4-B822E4D3D2E8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0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D724-5152-4ED7-8372-772271137127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6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7732-605C-4F61-9A59-DB2A7EF7C5F8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1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A309-B362-4A18-9E7B-4E4C10D97A7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5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F7F0-3F3D-4D01-B8D5-7141B1FA621E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2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2312-8BDE-440C-A1B7-BBCC5B7DED8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9B94-A198-49E7-A91B-9D21EEDDF354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3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C43-99C5-4C9C-944A-E8182DCC5D3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8CE7-D11A-4E04-B986-C7AF91EC5671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44D8-55BA-4490-81E4-E778AFA2BC7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856E-2B26-409E-A775-DEFFA94660D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5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diagnostics.eventlog(v=vs.110).aspx" TargetMode="External"/><Relationship Id="rId2" Type="http://schemas.openxmlformats.org/officeDocument/2006/relationships/hyperlink" Target="http://support.microsoft.com/kb/3070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Microsoft Event Log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Ships must keep a written log telling speed, direction, destination, etc.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A kind of diary of the ship.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Large programs should keep a written log telling about all the major events in the “life” of the program.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Facebook produces 25TB log file per day (2009)!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25TB = 25 000 000 000 0000 bytes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Server programs usually keeps a log telling which clients requested what service from the server – and when – and how the server responded to the request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Ordinary response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Exception(al) </a:t>
            </a:r>
            <a:r>
              <a:rPr lang="en-US" dirty="0" smtClean="0"/>
              <a:t>response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8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Usages of logging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Monitoring a running system</a:t>
            </a:r>
          </a:p>
          <a:p>
            <a:pPr lvl="1"/>
            <a:r>
              <a:rPr lang="en-US" dirty="0" smtClean="0"/>
              <a:t>Does it perform well, or does it need more resources.</a:t>
            </a:r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Application does not work. Maybe the log can tell us why.</a:t>
            </a:r>
          </a:p>
          <a:p>
            <a:pPr lvl="1"/>
            <a:r>
              <a:rPr lang="en-US" dirty="0" smtClean="0"/>
              <a:t>Comparable to the ”black box” on an airplane</a:t>
            </a:r>
          </a:p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Example WebShop: </a:t>
            </a:r>
          </a:p>
          <a:p>
            <a:pPr lvl="2"/>
            <a:r>
              <a:rPr lang="en-US" dirty="0" smtClean="0"/>
              <a:t>When do customers arrive?</a:t>
            </a:r>
          </a:p>
          <a:p>
            <a:pPr lvl="2"/>
            <a:r>
              <a:rPr lang="en-US" dirty="0" smtClean="0"/>
              <a:t>For how long do they shop?</a:t>
            </a:r>
          </a:p>
          <a:p>
            <a:pPr lvl="2"/>
            <a:r>
              <a:rPr lang="en-US" dirty="0" smtClean="0"/>
              <a:t>How large a percentage of customers actually buy something?</a:t>
            </a:r>
          </a:p>
          <a:p>
            <a:pPr lvl="2"/>
            <a:r>
              <a:rPr lang="en-US" dirty="0" smtClean="0"/>
              <a:t>Can the users find the intended way through the shop?</a:t>
            </a:r>
          </a:p>
          <a:p>
            <a:pPr lvl="2"/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9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Event Logging framework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space: </a:t>
            </a:r>
            <a:r>
              <a:rPr lang="en-US" dirty="0"/>
              <a:t>S</a:t>
            </a:r>
            <a:r>
              <a:rPr lang="en-US" dirty="0" smtClean="0"/>
              <a:t>ystem.Diagnostics</a:t>
            </a:r>
          </a:p>
          <a:p>
            <a:r>
              <a:rPr lang="en-US" dirty="0" smtClean="0"/>
              <a:t>Class: EventLog</a:t>
            </a:r>
          </a:p>
          <a:p>
            <a:r>
              <a:rPr lang="en-US" dirty="0" smtClean="0"/>
              <a:t>The class EventLog can be used in 2 ways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Calling static methods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Make an object and call ordinary methods</a:t>
            </a:r>
          </a:p>
          <a:p>
            <a:r>
              <a:rPr lang="en-US" dirty="0" smtClean="0"/>
              <a:t>Example: EventLogExample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the log entries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 entries can be viewed in Windows</a:t>
            </a:r>
          </a:p>
          <a:p>
            <a:pPr lvl="1"/>
            <a:r>
              <a:rPr lang="en-US" dirty="0" smtClean="0"/>
              <a:t>“Show log files”</a:t>
            </a:r>
          </a:p>
          <a:p>
            <a:pPr lvl="1"/>
            <a:r>
              <a:rPr lang="en-US" dirty="0" smtClean="0"/>
              <a:t>Shows all log entries from all application running on your computer</a:t>
            </a:r>
          </a:p>
          <a:p>
            <a:pPr lvl="2"/>
            <a:r>
              <a:rPr lang="en-US" dirty="0" smtClean="0"/>
              <a:t>That is a lot!</a:t>
            </a:r>
          </a:p>
          <a:p>
            <a:r>
              <a:rPr lang="en-US" dirty="0" smtClean="0"/>
              <a:t>Focus on “Application” and maybe add a “Filter”</a:t>
            </a:r>
          </a:p>
          <a:p>
            <a:pPr lvl="1"/>
            <a:r>
              <a:rPr lang="en-US" dirty="0" smtClean="0"/>
              <a:t>Filtering on “Event Source” is most efficient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5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a logger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if (!EventLog.SourceExists(Source))</a:t>
            </a:r>
          </a:p>
          <a:p>
            <a:pPr marL="0" indent="0">
              <a:buNone/>
            </a:pPr>
            <a:r>
              <a:rPr lang="en-US" dirty="0"/>
              <a:t>            {</a:t>
            </a:r>
          </a:p>
          <a:p>
            <a:pPr marL="0" indent="0">
              <a:buNone/>
            </a:pPr>
            <a:r>
              <a:rPr lang="en-US" dirty="0"/>
              <a:t>                EventLog.CreateEventSource(Source, sLog);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Example: EventLogExample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If you want to create an event logger with a new source you get SecurityException ….</a:t>
            </a:r>
          </a:p>
          <a:p>
            <a:pPr lvl="1"/>
            <a:r>
              <a:rPr lang="en-US" dirty="0" smtClean="0"/>
              <a:t>You can only create new event loggers when you run as Administrator</a:t>
            </a:r>
          </a:p>
          <a:p>
            <a:r>
              <a:rPr lang="en-US" dirty="0" smtClean="0"/>
              <a:t>Solution </a:t>
            </a:r>
          </a:p>
          <a:p>
            <a:pPr lvl="1"/>
            <a:r>
              <a:rPr lang="en-US" dirty="0" smtClean="0"/>
              <a:t>Run Visual Studio as Administrator</a:t>
            </a:r>
          </a:p>
          <a:p>
            <a:pPr lvl="1"/>
            <a:r>
              <a:rPr lang="en-US" dirty="0" smtClean="0"/>
              <a:t>Will run your application as Administrator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7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levels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Logging can be done at several </a:t>
            </a:r>
            <a:r>
              <a:rPr lang="en-US" i="1" dirty="0" smtClean="0"/>
              <a:t>levels of importance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Viewing the log you can filter out less important messages</a:t>
            </a:r>
          </a:p>
          <a:p>
            <a:r>
              <a:rPr lang="en-US" dirty="0" smtClean="0"/>
              <a:t>Enumeration: EventLogEntryType (next slide)</a:t>
            </a:r>
          </a:p>
          <a:p>
            <a:pPr lvl="2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Enumeration: </a:t>
            </a:r>
            <a:r>
              <a:rPr lang="en-US" dirty="0"/>
              <a:t>EventLogEntryType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Ordinary levels</a:t>
            </a:r>
            <a:endParaRPr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Information</a:t>
            </a:r>
          </a:p>
          <a:p>
            <a:pPr lvl="1"/>
            <a:r>
              <a:rPr lang="en-US" dirty="0"/>
              <a:t>Low </a:t>
            </a:r>
            <a:r>
              <a:rPr lang="en-US" dirty="0" smtClean="0"/>
              <a:t>level. Default level.</a:t>
            </a:r>
          </a:p>
          <a:p>
            <a:pPr lvl="1"/>
            <a:r>
              <a:rPr lang="en-US" dirty="0" smtClean="0"/>
              <a:t>Significant, successful operation</a:t>
            </a:r>
            <a:endParaRPr lang="en-US" dirty="0"/>
          </a:p>
          <a:p>
            <a:r>
              <a:rPr lang="en-US" dirty="0"/>
              <a:t>Warning</a:t>
            </a:r>
          </a:p>
          <a:p>
            <a:pPr lvl="1"/>
            <a:r>
              <a:rPr lang="en-US" dirty="0"/>
              <a:t>Middle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Conditions that may cause future problems</a:t>
            </a:r>
            <a:endParaRPr lang="en-US" dirty="0"/>
          </a:p>
          <a:p>
            <a:r>
              <a:rPr lang="en-US" dirty="0"/>
              <a:t>Error</a:t>
            </a:r>
          </a:p>
          <a:p>
            <a:pPr lvl="1"/>
            <a:r>
              <a:rPr lang="en-US" dirty="0"/>
              <a:t>High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Significant problem. Usually means loss of data or functionality.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Audit levels</a:t>
            </a:r>
            <a:endParaRPr lang="en-US" dirty="0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SuccessAudit</a:t>
            </a:r>
          </a:p>
          <a:p>
            <a:pPr lvl="1"/>
            <a:r>
              <a:rPr lang="en-US" dirty="0" smtClean="0"/>
              <a:t>Example: Login success</a:t>
            </a:r>
          </a:p>
          <a:p>
            <a:r>
              <a:rPr lang="en-US" dirty="0" smtClean="0"/>
              <a:t>FailureAudit</a:t>
            </a:r>
          </a:p>
          <a:p>
            <a:pPr lvl="1"/>
            <a:r>
              <a:rPr lang="en-US" dirty="0" smtClean="0"/>
              <a:t>Example: Login fail</a:t>
            </a:r>
          </a:p>
          <a:p>
            <a:pPr lvl="2"/>
            <a:r>
              <a:rPr lang="en-US" dirty="0" smtClean="0"/>
              <a:t>Wrong username + password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4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Support: How to write to an event log using Visual C#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support.microsoft.com/kb/307024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MSDN EventLog</a:t>
            </a:r>
            <a:r>
              <a:rPr lang="en-US" dirty="0"/>
              <a:t> </a:t>
            </a:r>
            <a:r>
              <a:rPr lang="en-US" dirty="0" smtClean="0"/>
              <a:t>class</a:t>
            </a:r>
          </a:p>
          <a:p>
            <a:pPr lvl="1"/>
            <a:r>
              <a:rPr lang="en-US" dirty="0">
                <a:hlinkClick r:id="rId3"/>
              </a:rPr>
              <a:t>http://msdn.microsoft.com/en-us/library/system.diagnostics.eventlog(v=vs.110).</a:t>
            </a:r>
            <a:r>
              <a:rPr lang="en-US" dirty="0" smtClean="0">
                <a:hlinkClick r:id="rId3"/>
              </a:rPr>
              <a:t>aspx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Logging, using Microsoft Event Log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2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4143</TotalTime>
  <Words>508</Words>
  <Application>Microsoft Office PowerPoint</Application>
  <PresentationFormat>Widescreen</PresentationFormat>
  <Paragraphs>96</Paragraphs>
  <Slides>9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Logging</vt:lpstr>
      <vt:lpstr>Introduction</vt:lpstr>
      <vt:lpstr>Usages of logging</vt:lpstr>
      <vt:lpstr>Microsoft Event Logging framework</vt:lpstr>
      <vt:lpstr>Viewing the log entries</vt:lpstr>
      <vt:lpstr>Configuring a logger</vt:lpstr>
      <vt:lpstr>Logging levels</vt:lpstr>
      <vt:lpstr>Enumeration: EventLogEntryType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Logging</dc:title>
  <dc:creator>Anders Kristian Børjesson</dc:creator>
  <cp:lastModifiedBy>Anders Kristian Børjesson</cp:lastModifiedBy>
  <cp:revision>33</cp:revision>
  <dcterms:created xsi:type="dcterms:W3CDTF">2014-02-14T12:13:14Z</dcterms:created>
  <dcterms:modified xsi:type="dcterms:W3CDTF">2014-09-16T11:38:51Z</dcterms:modified>
</cp:coreProperties>
</file>