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9" r:id="rId4"/>
    <p:sldId id="260" r:id="rId5"/>
    <p:sldId id="262" r:id="rId6"/>
    <p:sldId id="263" r:id="rId7"/>
    <p:sldId id="265" r:id="rId8"/>
    <p:sldId id="264" r:id="rId9"/>
    <p:sldId id="266" r:id="rId10"/>
    <p:sldId id="258" r:id="rId11"/>
    <p:sldId id="257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C91C7-C6EC-4A82-B259-28FB0873A426}" type="datetimeFigureOut">
              <a:rPr lang="da-DK" smtClean="0"/>
              <a:t>26-08-2014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7138F-3820-499C-824B-973B7680232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874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7138F-3820-499C-824B-973B76802324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0155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7138F-3820-499C-824B-973B76802324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686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8EA-E4B4-4949-892D-25B174F74ED6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305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B29A-683E-4CC9-8B32-8670495230E2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290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DFE6-A583-4B3D-912C-BBFB440B165D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563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8487-313B-4974-9D2A-03B521715A82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985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B4D1-4B84-4CCD-A0AB-70D7C22B796E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2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56B3-342B-4C05-86E8-7CB39278C45F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98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5DB-60A5-4A9A-BD96-3FF5000BE4BB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403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AF13-D053-4C30-B18E-121158CFC7FE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95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B2DE-A405-4E20-BD2D-304485BF25B7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439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FBE-07A0-42E2-8182-D91AD926859D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040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F524-3F73-44FA-840E-55A57AAB4B0A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580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7457-D3CF-4A1E-BF9A-17F46B58A373}" type="datetime1">
              <a:rPr lang="da-DK" smtClean="0"/>
              <a:t>26-08-2014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D8D9-4F08-4552-B5A0-CA6D40BA6F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852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projects/contracts/" TargetMode="External"/><Relationship Id="rId2" Type="http://schemas.openxmlformats.org/officeDocument/2006/relationships/hyperlink" Target="http://en.wikipedia.org/wiki/Design_by_contra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System.ArgumentNullException(v=vs.110)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 based programming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pre- and post-conditions, 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object invariants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5638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aliases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based programming aka.</a:t>
            </a:r>
          </a:p>
          <a:p>
            <a:pPr lvl="1"/>
            <a:r>
              <a:rPr lang="en-US" dirty="0" smtClean="0"/>
              <a:t>Bertrand Meier: The Eiffel programming language, 1986</a:t>
            </a:r>
          </a:p>
          <a:p>
            <a:r>
              <a:rPr lang="en-US" dirty="0" smtClean="0"/>
              <a:t>Design by contract aka.</a:t>
            </a:r>
          </a:p>
          <a:p>
            <a:pPr lvl="1"/>
            <a:r>
              <a:rPr lang="en-US" dirty="0" smtClean="0"/>
              <a:t>Registered trademark (US)</a:t>
            </a:r>
          </a:p>
          <a:p>
            <a:r>
              <a:rPr lang="en-US" dirty="0" smtClean="0"/>
              <a:t>Programming by contract aka.</a:t>
            </a:r>
          </a:p>
          <a:p>
            <a:r>
              <a:rPr lang="en-US" dirty="0" smtClean="0"/>
              <a:t>Design-by-contract programming aka.</a:t>
            </a:r>
          </a:p>
          <a:p>
            <a:r>
              <a:rPr lang="en-US" dirty="0" smtClean="0"/>
              <a:t>Code contracts [Microsoft terms]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895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Wikipedia</a:t>
            </a:r>
            <a:r>
              <a:rPr lang="en-US" dirty="0" smtClean="0"/>
              <a:t> </a:t>
            </a:r>
            <a:r>
              <a:rPr lang="en-US" i="1" dirty="0" smtClean="0"/>
              <a:t>Design by contract</a:t>
            </a:r>
          </a:p>
          <a:p>
            <a:pPr lvl="1"/>
            <a:r>
              <a:rPr lang="da-DK" dirty="0" smtClean="0">
                <a:hlinkClick r:id="rId2"/>
              </a:rPr>
              <a:t>http://en.wikipedia.org/wiki/Design_by_contract</a:t>
            </a:r>
            <a:endParaRPr lang="da-DK" dirty="0" smtClean="0"/>
          </a:p>
          <a:p>
            <a:r>
              <a:rPr lang="en-US" b="1" dirty="0" smtClean="0"/>
              <a:t>Microsoft Research </a:t>
            </a:r>
            <a:r>
              <a:rPr lang="en-US" i="1" dirty="0" smtClean="0"/>
              <a:t>Code Contracts</a:t>
            </a:r>
          </a:p>
          <a:p>
            <a:pPr lvl="1"/>
            <a:r>
              <a:rPr lang="da-DK" dirty="0" smtClean="0">
                <a:hlinkClick r:id="rId3"/>
              </a:rPr>
              <a:t>http://research.microsoft.com/en-us/projects/contracts</a:t>
            </a:r>
            <a:r>
              <a:rPr lang="da-DK" dirty="0" smtClean="0">
                <a:hlinkClick r:id="rId3"/>
              </a:rPr>
              <a:t>/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304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by contract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Idea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program is correct if given correct input the program produces correct output.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Correct input </a:t>
            </a:r>
            <a:r>
              <a:rPr lang="en-US" dirty="0">
                <a:cs typeface="Times New Roman" pitchFamily="18" charset="0"/>
              </a:rPr>
              <a:t>→ PROGRAM → correct output</a:t>
            </a:r>
          </a:p>
          <a:p>
            <a:pPr lvl="2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A program is considered a kind of “black box”</a:t>
            </a:r>
          </a:p>
          <a:p>
            <a:pPr lvl="2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Same idea applies to parts of a program</a:t>
            </a:r>
          </a:p>
          <a:p>
            <a:pPr lvl="3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Methods, functions, etc.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Correct input </a:t>
            </a:r>
            <a:r>
              <a:rPr lang="en-US" dirty="0">
                <a:cs typeface="Times New Roman" pitchFamily="18" charset="0"/>
              </a:rPr>
              <a:t>→ METHOD → correct output</a:t>
            </a:r>
          </a:p>
          <a:p>
            <a:pPr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Precondition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Specification of correct input</a:t>
            </a:r>
          </a:p>
          <a:p>
            <a:pPr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Postcondition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Specification of correct output</a:t>
            </a:r>
          </a:p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522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supplier (programmer) writes a class or method to  be used by a client (another programmer)</a:t>
            </a:r>
          </a:p>
          <a:p>
            <a:r>
              <a:rPr lang="en-US" dirty="0" smtClean="0"/>
              <a:t>The contract specifies</a:t>
            </a:r>
          </a:p>
          <a:p>
            <a:pPr lvl="1"/>
            <a:r>
              <a:rPr lang="en-US" dirty="0" smtClean="0"/>
              <a:t>The public interface of the class / method</a:t>
            </a:r>
          </a:p>
          <a:p>
            <a:pPr lvl="1"/>
            <a:r>
              <a:rPr lang="en-US" dirty="0" smtClean="0"/>
              <a:t>Pre-conditions</a:t>
            </a:r>
          </a:p>
          <a:p>
            <a:pPr lvl="1"/>
            <a:r>
              <a:rPr lang="en-US" dirty="0" smtClean="0"/>
              <a:t>Post-conditions</a:t>
            </a:r>
          </a:p>
          <a:p>
            <a:pPr lvl="1"/>
            <a:r>
              <a:rPr lang="en-US" dirty="0" smtClean="0"/>
              <a:t>Object invariants</a:t>
            </a:r>
            <a:endParaRPr lang="da-DK" dirty="0"/>
          </a:p>
        </p:txBody>
      </p:sp>
      <p:pic>
        <p:nvPicPr>
          <p:cNvPr id="1032" name="Picture 8" descr="https://github-camo.global.ssl.fastly.net/ce0ab0a15111277a839a08f72de1e774136ff0a7/687474703a2f2f616e647265737465696e67726573732e66696c65732e776f726470726573732e636f6d2f323031302f30372f636c69656e745f737570706c6965725f72656c6174696f6e736869702e706e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25" y="2413992"/>
            <a:ext cx="4406349" cy="317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005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 	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Pre-condition</a:t>
            </a:r>
          </a:p>
          <a:p>
            <a:pPr lvl="1"/>
            <a:r>
              <a:rPr lang="en-US" dirty="0" smtClean="0"/>
              <a:t>What does the method expect?</a:t>
            </a:r>
          </a:p>
          <a:p>
            <a:pPr lvl="1"/>
            <a:r>
              <a:rPr lang="en-US" dirty="0" smtClean="0"/>
              <a:t>Must be true before it makes sense to call the method</a:t>
            </a:r>
          </a:p>
          <a:p>
            <a:pPr lvl="2"/>
            <a:r>
              <a:rPr lang="en-US" dirty="0" smtClean="0"/>
              <a:t>Methods should check this and throw appropriate exceptions</a:t>
            </a:r>
          </a:p>
          <a:p>
            <a:pPr lvl="1"/>
            <a:r>
              <a:rPr lang="en-US" dirty="0" smtClean="0"/>
              <a:t>C# examples</a:t>
            </a:r>
          </a:p>
          <a:p>
            <a:pPr lvl="2"/>
            <a:r>
              <a:rPr lang="en-US" dirty="0" smtClean="0"/>
              <a:t>Convert.ToInt32(String str)</a:t>
            </a:r>
          </a:p>
          <a:p>
            <a:pPr lvl="3"/>
            <a:r>
              <a:rPr lang="en-US" dirty="0" smtClean="0"/>
              <a:t>Assumes </a:t>
            </a:r>
            <a:r>
              <a:rPr lang="en-US" i="1" dirty="0" smtClean="0"/>
              <a:t>str</a:t>
            </a:r>
            <a:r>
              <a:rPr lang="en-US" dirty="0" smtClean="0"/>
              <a:t> is a string that contains number.</a:t>
            </a:r>
          </a:p>
          <a:p>
            <a:pPr lvl="3"/>
            <a:r>
              <a:rPr lang="en-US" dirty="0" smtClean="0"/>
              <a:t>If not it throws FormatException, or OverflowException</a:t>
            </a:r>
          </a:p>
          <a:p>
            <a:r>
              <a:rPr lang="en-US" dirty="0" smtClean="0"/>
              <a:t>Post-condition</a:t>
            </a:r>
          </a:p>
          <a:p>
            <a:pPr lvl="1"/>
            <a:r>
              <a:rPr lang="en-US" dirty="0" smtClean="0"/>
              <a:t>What does the method guarantee?</a:t>
            </a:r>
          </a:p>
          <a:p>
            <a:pPr lvl="2"/>
            <a:r>
              <a:rPr lang="en-US" dirty="0" smtClean="0"/>
              <a:t>After the method has executed</a:t>
            </a:r>
          </a:p>
          <a:p>
            <a:pPr lvl="2"/>
            <a:r>
              <a:rPr lang="en-US" dirty="0" smtClean="0"/>
              <a:t>Returned value, and/or change of object state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356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invariant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invariant is a statement that is invariable true</a:t>
            </a:r>
          </a:p>
          <a:p>
            <a:r>
              <a:rPr lang="en-US" dirty="0" smtClean="0"/>
              <a:t>Object invariant</a:t>
            </a:r>
            <a:endParaRPr lang="en-US" dirty="0" smtClean="0"/>
          </a:p>
          <a:p>
            <a:pPr lvl="1"/>
            <a:r>
              <a:rPr lang="en-US" dirty="0" smtClean="0"/>
              <a:t>Statement about the objects state between method invocations</a:t>
            </a:r>
          </a:p>
          <a:p>
            <a:pPr lvl="1"/>
            <a:r>
              <a:rPr lang="en-US" dirty="0" smtClean="0"/>
              <a:t>Example: Class Student</a:t>
            </a:r>
          </a:p>
          <a:p>
            <a:pPr lvl="2"/>
            <a:r>
              <a:rPr lang="en-US" dirty="0" smtClean="0"/>
              <a:t>Name != null, age &gt;= 0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028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language support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C# there is no direct language support for programming by contract</a:t>
            </a:r>
          </a:p>
          <a:p>
            <a:r>
              <a:rPr lang="en-US" dirty="0" smtClean="0"/>
              <a:t>Pre- and post-conditions, can be specified as comments to the methods</a:t>
            </a:r>
          </a:p>
          <a:p>
            <a:r>
              <a:rPr lang="en-US" dirty="0" smtClean="0"/>
              <a:t>Invariants can be specified as comments to the class.</a:t>
            </a:r>
          </a:p>
          <a:p>
            <a:r>
              <a:rPr lang="en-US" dirty="0" smtClean="0"/>
              <a:t>Pre-conditions and invariants must be checked in the beginning of all modifying methods, like set methods, etc.</a:t>
            </a:r>
          </a:p>
          <a:p>
            <a:r>
              <a:rPr lang="en-US" dirty="0" smtClean="0"/>
              <a:t>The exception throw is often</a:t>
            </a:r>
          </a:p>
          <a:p>
            <a:pPr lvl="1"/>
            <a:r>
              <a:rPr lang="en-US" dirty="0" smtClean="0"/>
              <a:t>ArgumentException</a:t>
            </a:r>
          </a:p>
          <a:p>
            <a:pPr lvl="2"/>
            <a:r>
              <a:rPr lang="en-US" dirty="0" smtClean="0"/>
              <a:t>ArgumentNullException, a sub-class of ArgumentException</a:t>
            </a:r>
          </a:p>
          <a:p>
            <a:pPr lvl="2"/>
            <a:r>
              <a:rPr lang="en-US" dirty="0" smtClean="0"/>
              <a:t>ArgumentOutOfRangeException, a sub-class of </a:t>
            </a:r>
            <a:r>
              <a:rPr lang="en-US" dirty="0" err="1" smtClean="0"/>
              <a:t>ArgumentException</a:t>
            </a:r>
            <a:endParaRPr lang="en-US" dirty="0" smtClean="0"/>
          </a:p>
          <a:p>
            <a:r>
              <a:rPr lang="en-US" dirty="0" smtClean="0"/>
              <a:t>Modern alternative: Code Contracts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76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ArgumentException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48976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Thrown if there is something wrong (according to the pre-condition) with the argument (parameter) to the method.</a:t>
            </a:r>
          </a:p>
          <a:p>
            <a:r>
              <a:rPr lang="en-US" dirty="0" smtClean="0"/>
              <a:t>Some properties</a:t>
            </a:r>
          </a:p>
          <a:p>
            <a:pPr lvl="1"/>
            <a:r>
              <a:rPr lang="en-US" dirty="0"/>
              <a:t>Message</a:t>
            </a:r>
          </a:p>
          <a:p>
            <a:pPr lvl="2"/>
            <a:r>
              <a:rPr lang="en-US" dirty="0"/>
              <a:t>The error message: Should be readable to humans</a:t>
            </a:r>
          </a:p>
          <a:p>
            <a:pPr lvl="1"/>
            <a:r>
              <a:rPr lang="en-US" dirty="0"/>
              <a:t>ParamName</a:t>
            </a:r>
          </a:p>
          <a:p>
            <a:pPr lvl="2"/>
            <a:r>
              <a:rPr lang="en-US" dirty="0"/>
              <a:t>Name of the parameter that caused the exception Some </a:t>
            </a:r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InnerException</a:t>
            </a:r>
          </a:p>
          <a:p>
            <a:pPr lvl="2"/>
            <a:r>
              <a:rPr lang="en-US" dirty="0" smtClean="0"/>
              <a:t>Different from null if the exception is chained</a:t>
            </a:r>
          </a:p>
          <a:p>
            <a:r>
              <a:rPr lang="en-US" dirty="0" smtClean="0"/>
              <a:t>Some constructors</a:t>
            </a:r>
          </a:p>
          <a:p>
            <a:pPr lvl="1"/>
            <a:r>
              <a:rPr lang="en-US" dirty="0" smtClean="0"/>
              <a:t>ArgumentException()</a:t>
            </a:r>
          </a:p>
          <a:p>
            <a:pPr lvl="2"/>
            <a:r>
              <a:rPr lang="en-US" dirty="0" smtClean="0"/>
              <a:t>No parameter: The catcher does not know what is wrong.</a:t>
            </a:r>
          </a:p>
          <a:p>
            <a:pPr lvl="2"/>
            <a:r>
              <a:rPr lang="en-US" dirty="0" smtClean="0"/>
              <a:t>Don’t use …</a:t>
            </a:r>
          </a:p>
          <a:p>
            <a:pPr lvl="1"/>
            <a:r>
              <a:rPr lang="en-US" dirty="0" smtClean="0"/>
              <a:t>ArgumentException(String message)</a:t>
            </a:r>
          </a:p>
          <a:p>
            <a:pPr lvl="2"/>
            <a:r>
              <a:rPr lang="en-US" dirty="0" smtClean="0"/>
              <a:t>The catcher can use the message to write to the user, etc.</a:t>
            </a:r>
          </a:p>
          <a:p>
            <a:pPr lvl="1"/>
            <a:r>
              <a:rPr lang="en-US" dirty="0"/>
              <a:t>ArgumentException(String </a:t>
            </a:r>
            <a:r>
              <a:rPr lang="en-US" dirty="0" smtClean="0"/>
              <a:t>message, String paramName)</a:t>
            </a:r>
          </a:p>
          <a:p>
            <a:pPr lvl="1"/>
            <a:r>
              <a:rPr lang="en-US" dirty="0"/>
              <a:t>ArgumentException(String message, </a:t>
            </a:r>
            <a:r>
              <a:rPr lang="en-US" dirty="0" smtClean="0"/>
              <a:t>Exception innerException)</a:t>
            </a:r>
          </a:p>
          <a:p>
            <a:pPr lvl="2"/>
            <a:r>
              <a:rPr lang="en-US" dirty="0" smtClean="0"/>
              <a:t>Useful for exception chaining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9506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ArgumentNullException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704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Thrown when </a:t>
            </a:r>
            <a:r>
              <a:rPr lang="en-US" i="1" dirty="0" smtClean="0"/>
              <a:t>null</a:t>
            </a:r>
            <a:r>
              <a:rPr lang="en-US" dirty="0" smtClean="0"/>
              <a:t> reference is thrown is passed to a method that does not accept it as a valid argument</a:t>
            </a:r>
          </a:p>
          <a:p>
            <a:pPr lvl="1"/>
            <a:r>
              <a:rPr lang="da-DK" dirty="0">
                <a:hlinkClick r:id="rId2"/>
              </a:rPr>
              <a:t>http://msdn.microsoft.com/en-us/library/System.ArgumentNullException(v=vs.110).</a:t>
            </a:r>
            <a:r>
              <a:rPr lang="da-DK" dirty="0" smtClean="0">
                <a:hlinkClick r:id="rId2"/>
              </a:rPr>
              <a:t>aspx</a:t>
            </a:r>
            <a:endParaRPr lang="da-DK" dirty="0" smtClean="0"/>
          </a:p>
          <a:p>
            <a:r>
              <a:rPr lang="en-US" dirty="0" smtClean="0"/>
              <a:t>Some properties</a:t>
            </a:r>
          </a:p>
          <a:p>
            <a:pPr lvl="1"/>
            <a:r>
              <a:rPr lang="en-US" dirty="0" smtClean="0"/>
              <a:t>Like base class: ArgumentException</a:t>
            </a:r>
          </a:p>
          <a:p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ArgumentNullException()</a:t>
            </a:r>
          </a:p>
          <a:p>
            <a:pPr lvl="2"/>
            <a:r>
              <a:rPr lang="en-US" dirty="0" smtClean="0"/>
              <a:t>Default message, no parameter name set</a:t>
            </a:r>
          </a:p>
          <a:p>
            <a:pPr lvl="1"/>
            <a:r>
              <a:rPr lang="en-US" dirty="0" smtClean="0"/>
              <a:t>ArgumentNullException(String </a:t>
            </a:r>
            <a:r>
              <a:rPr lang="en-US" b="1" i="1" dirty="0" smtClean="0"/>
              <a:t>paramName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Default message with parameter name.</a:t>
            </a:r>
          </a:p>
          <a:p>
            <a:pPr lvl="2"/>
            <a:r>
              <a:rPr lang="en-US" b="1" dirty="0" smtClean="0"/>
              <a:t>Use this for most cases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ArgumentNullException(String message, String paramName)</a:t>
            </a:r>
          </a:p>
          <a:p>
            <a:pPr lvl="1"/>
            <a:r>
              <a:rPr lang="en-US" dirty="0" smtClean="0"/>
              <a:t>ArgumentNullException(String message, Exception innerException)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Contract based programming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357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ArgumentOutOfRangeException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69570"/>
            <a:ext cx="10515600" cy="48867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Thrown if the actual value of an argument (aka </a:t>
            </a:r>
            <a:r>
              <a:rPr lang="en-US" dirty="0"/>
              <a:t>p</a:t>
            </a:r>
            <a:r>
              <a:rPr lang="en-US" dirty="0" smtClean="0"/>
              <a:t>arameter) is outside the legal range</a:t>
            </a:r>
          </a:p>
          <a:p>
            <a:pPr lvl="1"/>
            <a:r>
              <a:rPr lang="en-US" dirty="0" smtClean="0"/>
              <a:t>Example: Teacher salary, legal range &gt;= 0</a:t>
            </a:r>
          </a:p>
          <a:p>
            <a:r>
              <a:rPr lang="en-US" dirty="0" smtClean="0"/>
              <a:t>Some properties</a:t>
            </a:r>
          </a:p>
          <a:p>
            <a:pPr lvl="1"/>
            <a:r>
              <a:rPr lang="en-US" dirty="0" smtClean="0"/>
              <a:t>Like base class ArgumentException</a:t>
            </a:r>
          </a:p>
          <a:p>
            <a:pPr lvl="1"/>
            <a:r>
              <a:rPr lang="en-US" dirty="0" smtClean="0"/>
              <a:t>ActualValue: The actual value of the parameter</a:t>
            </a:r>
          </a:p>
          <a:p>
            <a:r>
              <a:rPr lang="en-US" dirty="0" smtClean="0"/>
              <a:t>Some constructors</a:t>
            </a:r>
          </a:p>
          <a:p>
            <a:pPr lvl="1"/>
            <a:r>
              <a:rPr lang="en-US" dirty="0" smtClean="0"/>
              <a:t>ArgumentOutOfRangeException()</a:t>
            </a:r>
          </a:p>
          <a:p>
            <a:pPr lvl="2"/>
            <a:r>
              <a:rPr lang="en-US" dirty="0" smtClean="0"/>
              <a:t>Do not use! No information about the problem.</a:t>
            </a:r>
          </a:p>
          <a:p>
            <a:pPr lvl="1"/>
            <a:r>
              <a:rPr lang="en-US" dirty="0" smtClean="0"/>
              <a:t>ArgumentOutOfRangeException(String paramName)</a:t>
            </a:r>
          </a:p>
          <a:p>
            <a:pPr lvl="1"/>
            <a:r>
              <a:rPr lang="en-US" dirty="0" smtClean="0"/>
              <a:t>ArgumentOutOfRangeException(String paramName, String message)</a:t>
            </a:r>
          </a:p>
          <a:p>
            <a:pPr lvl="1"/>
            <a:r>
              <a:rPr lang="en-US" dirty="0" smtClean="0"/>
              <a:t>ArgumentOutOfRangeException(String </a:t>
            </a:r>
            <a:r>
              <a:rPr lang="en-US" dirty="0"/>
              <a:t>paramName, </a:t>
            </a:r>
            <a:r>
              <a:rPr lang="en-US" dirty="0" smtClean="0"/>
              <a:t>Object actualValue, String </a:t>
            </a:r>
            <a:r>
              <a:rPr lang="en-US" dirty="0"/>
              <a:t>message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ArgumentOutOfRangeException(String message, Exception innerException)</a:t>
            </a:r>
          </a:p>
          <a:p>
            <a:pPr lvl="2"/>
            <a:r>
              <a:rPr lang="en-US" dirty="0" smtClean="0"/>
              <a:t>Useful for exception chaining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Contract based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D8D9-4F08-4552-B5A0-CA6D40BA6F59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116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666</Words>
  <Application>Microsoft Office PowerPoint</Application>
  <PresentationFormat>Widescreen</PresentationFormat>
  <Paragraphs>138</Paragraphs>
  <Slides>11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Office-tema</vt:lpstr>
      <vt:lpstr>Contract based programming</vt:lpstr>
      <vt:lpstr>Design by contract</vt:lpstr>
      <vt:lpstr>Contracts</vt:lpstr>
      <vt:lpstr>Pre- and post-conditions  </vt:lpstr>
      <vt:lpstr>Object invariant</vt:lpstr>
      <vt:lpstr>C# language support</vt:lpstr>
      <vt:lpstr>ArgumentException</vt:lpstr>
      <vt:lpstr>ArgumentNullException</vt:lpstr>
      <vt:lpstr>ArgumentOutOfRangeException</vt:lpstr>
      <vt:lpstr>Some aliases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based programming</dc:title>
  <dc:creator>Anders Kristian Børjesson</dc:creator>
  <cp:lastModifiedBy>Anders Kristian Børjesson</cp:lastModifiedBy>
  <cp:revision>22</cp:revision>
  <dcterms:created xsi:type="dcterms:W3CDTF">2013-11-13T12:08:55Z</dcterms:created>
  <dcterms:modified xsi:type="dcterms:W3CDTF">2014-08-27T09:06:53Z</dcterms:modified>
</cp:coreProperties>
</file>