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0" r:id="rId4"/>
    <p:sldId id="264" r:id="rId5"/>
    <p:sldId id="258" r:id="rId6"/>
    <p:sldId id="257" r:id="rId7"/>
    <p:sldId id="265" r:id="rId8"/>
    <p:sldId id="266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C661F-B572-4A04-9D81-AC0161763913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E2768-EE67-4041-A101-8EC7E1565C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8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E2768-EE67-4041-A101-8EC7E1565C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3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1A3F-8582-4C39-9BB1-C3425CC3483E}" type="datetime1">
              <a:rPr lang="en-US" smtClean="0"/>
              <a:t>11/15/2014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5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EC0A-199D-4203-896D-0559F0DC5A0D}" type="datetime1">
              <a:rPr lang="en-US" smtClean="0"/>
              <a:t>11/15/2014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0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61F-B8FE-4BD9-8B21-BF5DAA6BC9A5}" type="datetime1">
              <a:rPr lang="en-US" smtClean="0"/>
              <a:t>11/15/2014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9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E4DC-265C-48AE-A77D-9152124BA2B8}" type="datetime1">
              <a:rPr lang="en-US" smtClean="0"/>
              <a:t>11/15/2014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9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4C21-21F9-4330-92BA-A2C74A39AACB}" type="datetime1">
              <a:rPr lang="en-US" smtClean="0"/>
              <a:t>11/15/2014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3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49B3-B76D-40AD-94A4-DD1ACEB21EB9}" type="datetime1">
              <a:rPr lang="en-US" smtClean="0"/>
              <a:t>11/15/2014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0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8CDA-E0A0-4136-A5D9-5BBEB986FFCF}" type="datetime1">
              <a:rPr lang="en-US" smtClean="0"/>
              <a:t>11/15/2014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3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9ADC-7172-4FB1-AB6B-695AB2685B1A}" type="datetime1">
              <a:rPr lang="en-US" smtClean="0"/>
              <a:t>11/15/2014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9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61F9-CDBA-42B0-9042-B203BE68C6FF}" type="datetime1">
              <a:rPr lang="en-US" smtClean="0"/>
              <a:t>11/15/2014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0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B033-BC99-4404-B013-E19379FA42B8}" type="datetime1">
              <a:rPr lang="en-US" smtClean="0"/>
              <a:t>11/15/2014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6CE9-CAA1-45FB-B0A8-E58990085341}" type="datetime1">
              <a:rPr lang="en-US" smtClean="0"/>
              <a:t>11/15/2014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1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C099A-E244-422B-A20B-485F970BE5E6}" type="datetime1">
              <a:rPr lang="en-US" smtClean="0"/>
              <a:t>11/15/2014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200A-25AC-460A-9C18-AEBF29DA37C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0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msdn.microsoft.com/en-us/library/ms173171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Delegates in C#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Pure mathematical function</a:t>
            </a:r>
          </a:p>
          <a:p>
            <a:pPr lvl="1"/>
            <a:r>
              <a:rPr lang="en-US" dirty="0" smtClean="0"/>
              <a:t>Input –&gt; function -&gt; output</a:t>
            </a:r>
          </a:p>
          <a:p>
            <a:pPr lvl="1"/>
            <a:r>
              <a:rPr lang="en-US" dirty="0" smtClean="0"/>
              <a:t>Same input = same output</a:t>
            </a:r>
          </a:p>
          <a:p>
            <a:pPr lvl="1"/>
            <a:r>
              <a:rPr lang="en-US" dirty="0" smtClean="0"/>
              <a:t>No side effects</a:t>
            </a:r>
          </a:p>
          <a:p>
            <a:r>
              <a:rPr lang="en-US" dirty="0" smtClean="0"/>
              <a:t>Methods in programming can have side effects</a:t>
            </a:r>
          </a:p>
          <a:p>
            <a:pPr lvl="1"/>
            <a:r>
              <a:rPr lang="en-US" dirty="0" smtClean="0"/>
              <a:t>Example: Set I properties changes the state of an object</a:t>
            </a:r>
            <a:endParaRPr lang="en-US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057" y="964972"/>
            <a:ext cx="2296886" cy="4258604"/>
          </a:xfrm>
        </p:spPr>
      </p:pic>
      <p:sp>
        <p:nvSpPr>
          <p:cNvPr id="7" name="Tekstfelt 6"/>
          <p:cNvSpPr txBox="1"/>
          <p:nvPr/>
        </p:nvSpPr>
        <p:spPr>
          <a:xfrm>
            <a:off x="6711042" y="5414963"/>
            <a:ext cx="3722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Bard De </a:t>
            </a:r>
            <a:r>
              <a:rPr lang="en-US" dirty="0" err="1" smtClean="0"/>
              <a:t>Smet</a:t>
            </a:r>
            <a:r>
              <a:rPr lang="en-US" dirty="0" smtClean="0"/>
              <a:t>: C# 5.0 Unleashed, </a:t>
            </a:r>
            <a:r>
              <a:rPr lang="en-US" dirty="0" err="1" smtClean="0"/>
              <a:t>Sams</a:t>
            </a:r>
            <a:r>
              <a:rPr lang="en-US" dirty="0" smtClean="0"/>
              <a:t> 2013: Language evolution in a broader perspective, page 791</a:t>
            </a:r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delegates?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Delegates enable you to represent a function as an object</a:t>
            </a:r>
          </a:p>
          <a:p>
            <a:r>
              <a:rPr lang="en-US" dirty="0" smtClean="0"/>
              <a:t>Delegates are types in C#</a:t>
            </a:r>
          </a:p>
          <a:p>
            <a:pPr lvl="1"/>
            <a:r>
              <a:rPr lang="en-US" dirty="0" smtClean="0"/>
              <a:t>Like classes, </a:t>
            </a:r>
            <a:r>
              <a:rPr lang="en-US" dirty="0" err="1" smtClean="0"/>
              <a:t>structs</a:t>
            </a:r>
            <a:r>
              <a:rPr lang="en-US" dirty="0" smtClean="0"/>
              <a:t>, </a:t>
            </a:r>
            <a:r>
              <a:rPr lang="en-US" dirty="0" err="1" smtClean="0"/>
              <a:t>enums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Syntax (for </a:t>
            </a:r>
            <a:r>
              <a:rPr lang="en-US" i="1" dirty="0" smtClean="0"/>
              <a:t>declaring</a:t>
            </a:r>
            <a:r>
              <a:rPr lang="en-US" dirty="0" smtClean="0"/>
              <a:t> delegate types)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elegate </a:t>
            </a:r>
            <a:r>
              <a:rPr lang="en-US" dirty="0" err="1" smtClean="0"/>
              <a:t>returnType</a:t>
            </a:r>
            <a:r>
              <a:rPr lang="en-US" dirty="0" smtClean="0"/>
              <a:t> Name(parameters)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elegate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BinaryOperation</a:t>
            </a:r>
            <a:r>
              <a:rPr lang="en-US" i="1" dirty="0" smtClean="0"/>
              <a:t>(</a:t>
            </a:r>
            <a:r>
              <a:rPr lang="en-US" i="1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DelegatesTrying</a:t>
            </a:r>
            <a:endParaRPr lang="en-US" dirty="0" smtClean="0"/>
          </a:p>
          <a:p>
            <a:r>
              <a:rPr lang="en-US" dirty="0" smtClean="0"/>
              <a:t>Syntax (for </a:t>
            </a:r>
            <a:r>
              <a:rPr lang="en-US" i="1" dirty="0" smtClean="0"/>
              <a:t>instantiating</a:t>
            </a:r>
            <a:r>
              <a:rPr lang="en-US" dirty="0" smtClean="0"/>
              <a:t> delegate types)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Plus(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 { return a + b; }</a:t>
            </a:r>
          </a:p>
          <a:p>
            <a:pPr lvl="1"/>
            <a:r>
              <a:rPr lang="en-US" dirty="0" err="1" smtClean="0"/>
              <a:t>BinaryOperation</a:t>
            </a:r>
            <a:r>
              <a:rPr lang="en-US" dirty="0" smtClean="0"/>
              <a:t> operation = Plus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peration += Minus;</a:t>
            </a:r>
          </a:p>
          <a:p>
            <a:r>
              <a:rPr lang="en-US" dirty="0" smtClean="0"/>
              <a:t>Syntax (calling)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result = operation(4,5);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popular delegates types from the C# API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Delegate void </a:t>
            </a:r>
            <a:r>
              <a:rPr lang="en-US" dirty="0" err="1" smtClean="0"/>
              <a:t>ThreadStart</a:t>
            </a:r>
            <a:r>
              <a:rPr lang="en-US" dirty="0" smtClean="0"/>
              <a:t>()	</a:t>
            </a:r>
          </a:p>
          <a:p>
            <a:pPr lvl="1"/>
            <a:r>
              <a:rPr lang="en-US" dirty="0" smtClean="0"/>
              <a:t>No parameters, returns </a:t>
            </a:r>
            <a:r>
              <a:rPr lang="en-US" dirty="0"/>
              <a:t>v</a:t>
            </a:r>
            <a:r>
              <a:rPr lang="en-US" dirty="0" smtClean="0"/>
              <a:t>oid</a:t>
            </a:r>
          </a:p>
          <a:p>
            <a:pPr lvl="1"/>
            <a:r>
              <a:rPr lang="en-US" dirty="0" smtClean="0"/>
              <a:t>Used in class Thread</a:t>
            </a:r>
          </a:p>
          <a:p>
            <a:pPr lvl="2"/>
            <a:r>
              <a:rPr lang="en-US" dirty="0" smtClean="0"/>
              <a:t>Constructor Thread(</a:t>
            </a:r>
            <a:r>
              <a:rPr lang="en-US" dirty="0" err="1" smtClean="0"/>
              <a:t>ThreadStart</a:t>
            </a:r>
            <a:r>
              <a:rPr lang="en-US" dirty="0" smtClean="0"/>
              <a:t> start)</a:t>
            </a:r>
          </a:p>
          <a:p>
            <a:r>
              <a:rPr lang="en-US" dirty="0" smtClean="0"/>
              <a:t>Delegate void Action&lt;T&gt;(T 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delegate type is </a:t>
            </a:r>
            <a:r>
              <a:rPr lang="en-US" dirty="0" smtClean="0"/>
              <a:t>generic</a:t>
            </a:r>
            <a:endParaRPr lang="en-US" dirty="0" smtClean="0"/>
          </a:p>
          <a:p>
            <a:pPr lvl="1"/>
            <a:r>
              <a:rPr lang="en-US" dirty="0" smtClean="0"/>
              <a:t>On parameter of type T, returns void</a:t>
            </a:r>
          </a:p>
          <a:p>
            <a:pPr lvl="1"/>
            <a:r>
              <a:rPr lang="en-US" dirty="0" smtClean="0"/>
              <a:t>Used in </a:t>
            </a:r>
            <a:r>
              <a:rPr lang="en-US" dirty="0" err="1" smtClean="0"/>
              <a:t>List.ForEach</a:t>
            </a:r>
            <a:r>
              <a:rPr lang="en-US" dirty="0" smtClean="0"/>
              <a:t>(Action action)</a:t>
            </a:r>
          </a:p>
          <a:p>
            <a:r>
              <a:rPr lang="en-US" dirty="0" smtClean="0"/>
              <a:t>Delegate void Action&lt;T1, T2&gt;(T1 obj1, T2 obj2)</a:t>
            </a:r>
          </a:p>
          <a:p>
            <a:pPr lvl="1"/>
            <a:r>
              <a:rPr lang="en-US" dirty="0" smtClean="0"/>
              <a:t>Two parameters, returns void</a:t>
            </a:r>
          </a:p>
          <a:p>
            <a:r>
              <a:rPr lang="en-US" dirty="0" smtClean="0"/>
              <a:t>Delegate </a:t>
            </a:r>
            <a:r>
              <a:rPr lang="en-US" dirty="0" err="1" smtClean="0"/>
              <a:t>TResult</a:t>
            </a:r>
            <a:r>
              <a:rPr lang="en-US" dirty="0" smtClean="0"/>
              <a:t> </a:t>
            </a:r>
            <a:r>
              <a:rPr lang="en-US" dirty="0" err="1" smtClean="0"/>
              <a:t>Func</a:t>
            </a:r>
            <a:r>
              <a:rPr lang="en-US" dirty="0" smtClean="0"/>
              <a:t>&lt;out </a:t>
            </a:r>
            <a:r>
              <a:rPr lang="en-US" dirty="0" err="1" smtClean="0"/>
              <a:t>TResult</a:t>
            </a:r>
            <a:r>
              <a:rPr lang="en-US" dirty="0" smtClean="0"/>
              <a:t>&gt;()</a:t>
            </a:r>
          </a:p>
          <a:p>
            <a:pPr lvl="1"/>
            <a:r>
              <a:rPr lang="en-US" dirty="0" smtClean="0"/>
              <a:t>This delegate type is generic!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paramters</a:t>
            </a:r>
            <a:r>
              <a:rPr lang="en-US" dirty="0" smtClean="0"/>
              <a:t>, returns </a:t>
            </a:r>
            <a:r>
              <a:rPr lang="en-US" dirty="0" err="1" smtClean="0"/>
              <a:t>TResult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Out</a:t>
            </a:r>
            <a:r>
              <a:rPr lang="en-US" dirty="0" smtClean="0"/>
              <a:t>: </a:t>
            </a:r>
            <a:r>
              <a:rPr lang="en-US" dirty="0" err="1" smtClean="0"/>
              <a:t>TResult</a:t>
            </a:r>
            <a:r>
              <a:rPr lang="en-US" dirty="0" smtClean="0"/>
              <a:t> is an output parameter (there is more to </a:t>
            </a:r>
            <a:r>
              <a:rPr lang="en-US" i="1" dirty="0" smtClean="0"/>
              <a:t>out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Delegate </a:t>
            </a:r>
            <a:r>
              <a:rPr lang="en-US" dirty="0" err="1" smtClean="0"/>
              <a:t>TResult</a:t>
            </a:r>
            <a:r>
              <a:rPr lang="en-US" dirty="0" smtClean="0"/>
              <a:t> </a:t>
            </a:r>
            <a:r>
              <a:rPr lang="en-US" dirty="0" err="1" smtClean="0"/>
              <a:t>Func</a:t>
            </a:r>
            <a:r>
              <a:rPr lang="en-US" dirty="0" smtClean="0"/>
              <a:t>&lt;in T1, in T2, out </a:t>
            </a:r>
            <a:r>
              <a:rPr lang="en-US" dirty="0" err="1" smtClean="0"/>
              <a:t>TResult</a:t>
            </a:r>
            <a:r>
              <a:rPr lang="en-US" dirty="0" smtClean="0"/>
              <a:t>&gt;(T1 obj1, T2 obj2)</a:t>
            </a:r>
          </a:p>
          <a:p>
            <a:r>
              <a:rPr lang="en-US" dirty="0" smtClean="0"/>
              <a:t>Delegate </a:t>
            </a:r>
            <a:r>
              <a:rPr lang="en-US" dirty="0" err="1" smtClean="0"/>
              <a:t>bool</a:t>
            </a:r>
            <a:r>
              <a:rPr lang="en-US" dirty="0" smtClean="0"/>
              <a:t> Predicate&lt;in T&gt;(T 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2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 in C# 3.0</a:t>
            </a:r>
          </a:p>
          <a:p>
            <a:r>
              <a:rPr lang="en-US" dirty="0" smtClean="0"/>
              <a:t>Simplified way to write anonymous functions</a:t>
            </a:r>
          </a:p>
          <a:p>
            <a:pPr lvl="1"/>
            <a:r>
              <a:rPr lang="en-US" dirty="0" smtClean="0"/>
              <a:t>Including references to the closure</a:t>
            </a:r>
          </a:p>
          <a:p>
            <a:r>
              <a:rPr lang="en-US" dirty="0" smtClean="0"/>
              <a:t>Lambda expressions makes it simpler to instantiate delegates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i</a:t>
            </a:r>
            <a:r>
              <a:rPr lang="en-US" dirty="0" smtClean="0"/>
              <a:t> =&gt; </a:t>
            </a:r>
            <a:r>
              <a:rPr lang="en-US" dirty="0" err="1" smtClean="0"/>
              <a:t>i</a:t>
            </a:r>
            <a:r>
              <a:rPr lang="en-US" dirty="0" smtClean="0"/>
              <a:t> % 2 == 0</a:t>
            </a:r>
          </a:p>
          <a:p>
            <a:pPr lvl="2"/>
            <a:r>
              <a:rPr lang="en-US" dirty="0" smtClean="0"/>
              <a:t>Reads: </a:t>
            </a:r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i="1" dirty="0" smtClean="0"/>
              <a:t>goes to 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Left hand side: parameter</a:t>
            </a:r>
          </a:p>
          <a:p>
            <a:pPr lvl="2"/>
            <a:r>
              <a:rPr lang="en-US" dirty="0" smtClean="0"/>
              <a:t>Right hand side: an expression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DelegatesTrying</a:t>
            </a:r>
            <a:r>
              <a:rPr lang="en-US" dirty="0"/>
              <a:t> </a:t>
            </a:r>
            <a:r>
              <a:rPr lang="en-US" dirty="0" smtClean="0"/>
              <a:t>-&gt;</a:t>
            </a:r>
            <a:r>
              <a:rPr lang="en-US" dirty="0" smtClean="0"/>
              <a:t> </a:t>
            </a:r>
            <a:r>
              <a:rPr lang="en-US" dirty="0" err="1" smtClean="0"/>
              <a:t>LambdaExample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ExtensibleCalculator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Closures: Captured outer variables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69571"/>
            <a:ext cx="10515600" cy="47073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Lambda expressions can refer to outer variables</a:t>
            </a:r>
          </a:p>
          <a:p>
            <a:pPr lvl="1"/>
            <a:r>
              <a:rPr lang="en-US" dirty="0" smtClean="0"/>
              <a:t>Called the closure</a:t>
            </a:r>
          </a:p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in </a:t>
            </a:r>
            <a:r>
              <a:rPr lang="en-US" dirty="0" err="1" smtClean="0"/>
              <a:t>Enumerable.Range</a:t>
            </a:r>
            <a:r>
              <a:rPr lang="en-US" dirty="0" smtClean="0"/>
              <a:t>(0, 10)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new Thread(() =&gt; 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)).Start();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Might </a:t>
            </a:r>
            <a:r>
              <a:rPr lang="en-US" dirty="0" smtClean="0"/>
              <a:t>show each number more than once</a:t>
            </a:r>
          </a:p>
          <a:p>
            <a:pPr lvl="1"/>
            <a:r>
              <a:rPr lang="en-US" dirty="0" smtClean="0"/>
              <a:t>The closure object of the delegate refers to the variable ‘</a:t>
            </a:r>
            <a:r>
              <a:rPr lang="en-US" dirty="0" err="1" smtClean="0"/>
              <a:t>i</a:t>
            </a:r>
            <a:r>
              <a:rPr lang="en-US" dirty="0" smtClean="0"/>
              <a:t>’ – and the value keeps changing.</a:t>
            </a:r>
          </a:p>
          <a:p>
            <a:pPr lvl="1"/>
            <a:r>
              <a:rPr lang="en-US" dirty="0" smtClean="0"/>
              <a:t>Solution: Make a local variable inside the loop: </a:t>
            </a:r>
            <a:r>
              <a:rPr lang="en-US" dirty="0" err="1" smtClean="0"/>
              <a:t>int</a:t>
            </a:r>
            <a:r>
              <a:rPr lang="en-US" dirty="0" smtClean="0"/>
              <a:t> i2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Visual Studio: Right click the project (not the solution) and chose Properties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DelegatesTrying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delegates: </a:t>
            </a:r>
            <a:r>
              <a:rPr lang="en-US" dirty="0" err="1" smtClean="0"/>
              <a:t>MultiCastDelegate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delegates are </a:t>
            </a:r>
            <a:r>
              <a:rPr lang="en-US" dirty="0" err="1" smtClean="0"/>
              <a:t>MultiCastDelegates</a:t>
            </a:r>
            <a:endParaRPr lang="en-US" dirty="0" smtClean="0"/>
          </a:p>
          <a:p>
            <a:pPr lvl="1"/>
            <a:r>
              <a:rPr lang="en-US" dirty="0" smtClean="0"/>
              <a:t>Can refer to a number of delegate instances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DelegatesTrying</a:t>
            </a:r>
            <a:r>
              <a:rPr lang="en-US" dirty="0" smtClean="0"/>
              <a:t> -&gt; </a:t>
            </a:r>
            <a:r>
              <a:rPr lang="en-US" dirty="0" err="1" smtClean="0"/>
              <a:t>BinaryOperations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CountDownTimer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8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 vs. single-method interface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delegate is comparable to a single-method interface</a:t>
            </a:r>
          </a:p>
          <a:p>
            <a:r>
              <a:rPr lang="en-US" dirty="0" smtClean="0"/>
              <a:t>Delegate requires less code.</a:t>
            </a:r>
          </a:p>
          <a:p>
            <a:pPr lvl="1"/>
            <a:r>
              <a:rPr lang="en-US" dirty="0" smtClean="0"/>
              <a:t>Interface must be implemented by a class</a:t>
            </a:r>
          </a:p>
          <a:p>
            <a:r>
              <a:rPr lang="en-US" dirty="0" smtClean="0"/>
              <a:t>Interface is more flexible</a:t>
            </a:r>
          </a:p>
          <a:p>
            <a:pPr lvl="1"/>
            <a:r>
              <a:rPr lang="en-US" dirty="0" smtClean="0"/>
              <a:t>Can be extended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MSDN Delegates (C# Programming Guide)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http://msdn.microsoft.com/en-us/library/ms173171.aspx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smtClean="0"/>
              <a:t>Bart </a:t>
            </a:r>
            <a:r>
              <a:rPr lang="en-US" dirty="0" smtClean="0"/>
              <a:t>De </a:t>
            </a:r>
            <a:r>
              <a:rPr lang="en-US" dirty="0" err="1" smtClean="0"/>
              <a:t>Smet</a:t>
            </a:r>
            <a:r>
              <a:rPr lang="en-US" dirty="0" smtClean="0"/>
              <a:t>: C# 5.0 Unleashed, </a:t>
            </a:r>
            <a:r>
              <a:rPr lang="en-US" dirty="0" err="1" smtClean="0"/>
              <a:t>Sams</a:t>
            </a:r>
            <a:r>
              <a:rPr lang="en-US" dirty="0" smtClean="0"/>
              <a:t> 2013</a:t>
            </a:r>
          </a:p>
          <a:p>
            <a:pPr lvl="1"/>
            <a:r>
              <a:rPr lang="en-US" dirty="0" smtClean="0"/>
              <a:t>Chapter 17 Delegates, page 789-842</a:t>
            </a:r>
          </a:p>
          <a:p>
            <a:r>
              <a:rPr lang="en-US" dirty="0" smtClean="0"/>
              <a:t>Oliver Sturm: Functional Programming in C#, Wrox/Wiley 2011</a:t>
            </a:r>
          </a:p>
          <a:p>
            <a:pPr lvl="1"/>
            <a:r>
              <a:rPr lang="en-US" dirty="0" smtClean="0"/>
              <a:t>Chapter 3 Functions, Delegates, and Lambda Expressions, page 17-30</a:t>
            </a:r>
          </a:p>
          <a:p>
            <a:r>
              <a:rPr lang="en-US" dirty="0"/>
              <a:t>Nagel et al. Professional C# 5.0 and .NET 4.5.1, Wrox 2014</a:t>
            </a:r>
          </a:p>
          <a:p>
            <a:pPr lvl="1"/>
            <a:r>
              <a:rPr lang="en-US" dirty="0"/>
              <a:t>Chapter 8: Delegates, Lambdas, and Events, page 183-208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Delegates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200A-25AC-460A-9C18-AEBF29DA37CA}" type="slidenum">
              <a:rPr lang="en-US" smtClean="0"/>
              <a:t>9</a:t>
            </a:fld>
            <a:endParaRPr lang="en-US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063" y="2396218"/>
            <a:ext cx="1297441" cy="1729921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053" y="213859"/>
            <a:ext cx="1731155" cy="186145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684" y="4447041"/>
            <a:ext cx="1379819" cy="172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5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5518</TotalTime>
  <Words>474</Words>
  <Application>Microsoft Office PowerPoint</Application>
  <PresentationFormat>Widescreen</PresentationFormat>
  <Paragraphs>101</Paragraphs>
  <Slides>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Delegates in C#</vt:lpstr>
      <vt:lpstr>Functions</vt:lpstr>
      <vt:lpstr>What are delegates?</vt:lpstr>
      <vt:lpstr>Some popular delegates types from the C# API</vt:lpstr>
      <vt:lpstr>Lambda expressions</vt:lpstr>
      <vt:lpstr>Closures: Captured outer variables</vt:lpstr>
      <vt:lpstr>Combining delegates: MultiCastDelegate</vt:lpstr>
      <vt:lpstr>Delegate vs. single-method interface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Delegates in C#</dc:title>
  <dc:creator>Anders Kristian Børjesson</dc:creator>
  <cp:lastModifiedBy>Anders Kristian Børjesson</cp:lastModifiedBy>
  <cp:revision>30</cp:revision>
  <dcterms:created xsi:type="dcterms:W3CDTF">2014-03-21T11:05:00Z</dcterms:created>
  <dcterms:modified xsi:type="dcterms:W3CDTF">2014-11-15T17:59:57Z</dcterms:modified>
</cp:coreProperties>
</file>