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154B4-DDC7-4176-BBF7-ED5B1F65912D}" type="datetimeFigureOut">
              <a:rPr lang="da-DK" smtClean="0"/>
              <a:t>11-03-2014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CAB63-E2A2-4E86-A17D-760645202B3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CAB63-E2A2-4E86-A17D-760645202B3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692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1D5A-2E3E-4451-9671-7D117A3BF10E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05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144E-A671-47A9-9DB8-83BC6D4372B0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20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DDD-E143-456E-B148-63F0029DF507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18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24D4-6F57-46DB-9CD7-E5AEBC045CDF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849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63A5-0C80-4E2C-8166-631C7DDA33E2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524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B9AE-F145-4D53-84A2-1A4E541FDE1A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705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CAC-2F05-40AB-B2FC-E2B31C0BF31D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333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F69E-D7A0-4420-A85C-4418CB17298A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429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B324-EE00-4EA2-A2E9-52B211AFA8A3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065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751-5D25-4D32-B5EF-A40D0522FFDA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165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4312-A647-4479-B93F-CC142F822023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6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B547-7200-4967-8566-CD87C702C4B6}" type="datetime1">
              <a:rPr lang="da-DK" smtClean="0"/>
              <a:t>11-03-2014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142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hh191443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soninternationaleditions.com/Sitemap/Deitel/" TargetMode="External"/><Relationship Id="rId2" Type="http://schemas.openxmlformats.org/officeDocument/2006/relationships/hyperlink" Target="http://msdn.microsoft.com/en-us/library/hh191443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ps.pearsoned.co.uk/wps/media/access/Pearson_Default/15358/15727496/logi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programming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Task, async and await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215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user interfaces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 expect modern user interfaces to be responsive</a:t>
            </a:r>
          </a:p>
          <a:p>
            <a:pPr lvl="1"/>
            <a:r>
              <a:rPr lang="en-US" dirty="0" smtClean="0"/>
              <a:t>If the user interface must not “freeze” if the user starts a long-running task.</a:t>
            </a:r>
          </a:p>
          <a:p>
            <a:r>
              <a:rPr lang="en-US" dirty="0" smtClean="0"/>
              <a:t>Example long-running tasks</a:t>
            </a:r>
          </a:p>
          <a:p>
            <a:pPr lvl="1"/>
            <a:r>
              <a:rPr lang="en-US" dirty="0" smtClean="0"/>
              <a:t>Sending or receiving data on a network</a:t>
            </a:r>
          </a:p>
          <a:p>
            <a:pPr lvl="1"/>
            <a:r>
              <a:rPr lang="en-US" dirty="0" smtClean="0"/>
              <a:t>Communication with a potentially slow server	</a:t>
            </a:r>
          </a:p>
          <a:p>
            <a:pPr lvl="2"/>
            <a:r>
              <a:rPr lang="en-US" dirty="0" smtClean="0"/>
              <a:t>Including database servers, web servers, etc.</a:t>
            </a:r>
          </a:p>
          <a:p>
            <a:pPr lvl="1"/>
            <a:r>
              <a:rPr lang="en-US" dirty="0" smtClean="0"/>
              <a:t>Performing time consuming calculations</a:t>
            </a:r>
          </a:p>
          <a:p>
            <a:pPr lvl="1"/>
            <a:r>
              <a:rPr lang="en-US" dirty="0" smtClean="0"/>
              <a:t>Reading or writing files on the local hard disk</a:t>
            </a:r>
          </a:p>
          <a:p>
            <a:r>
              <a:rPr lang="en-US" dirty="0" smtClean="0"/>
              <a:t>When the user initiates a task that is assumed to be long-running we must execute the task in a separate thread</a:t>
            </a:r>
          </a:p>
          <a:p>
            <a:pPr lvl="1"/>
            <a:r>
              <a:rPr lang="en-US" dirty="0" smtClean="0"/>
              <a:t>“Separate” means not in the GUI thread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655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Keywords: </a:t>
            </a:r>
            <a:r>
              <a:rPr lang="en-US" i="1" dirty="0" smtClean="0"/>
              <a:t>await</a:t>
            </a:r>
            <a:r>
              <a:rPr lang="en-US" dirty="0" smtClean="0"/>
              <a:t> and </a:t>
            </a:r>
            <a:r>
              <a:rPr lang="en-US" i="1" dirty="0" smtClean="0"/>
              <a:t>async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C# keywords: await + async</a:t>
            </a:r>
          </a:p>
          <a:p>
            <a:r>
              <a:rPr lang="en-US" dirty="0" smtClean="0"/>
              <a:t>Syntax: await </a:t>
            </a:r>
            <a:r>
              <a:rPr lang="en-US" i="1" dirty="0" smtClean="0"/>
              <a:t>expression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Await </a:t>
            </a:r>
            <a:r>
              <a:rPr lang="en-US" dirty="0" smtClean="0"/>
              <a:t>Task.whenAll(task1, task2, …., taskN)</a:t>
            </a:r>
          </a:p>
          <a:p>
            <a:pPr lvl="2"/>
            <a:r>
              <a:rPr lang="en-US" i="1" dirty="0" smtClean="0"/>
              <a:t>Awaits termination of all task listed</a:t>
            </a:r>
          </a:p>
          <a:p>
            <a:r>
              <a:rPr lang="en-US" dirty="0"/>
              <a:t>a</a:t>
            </a:r>
            <a:r>
              <a:rPr lang="en-US" dirty="0" smtClean="0"/>
              <a:t>wait is used to await(!) the termination of a task</a:t>
            </a:r>
          </a:p>
          <a:p>
            <a:pPr lvl="1"/>
            <a:r>
              <a:rPr lang="en-US" dirty="0" smtClean="0"/>
              <a:t>Normally waiting for the result of the task.</a:t>
            </a:r>
          </a:p>
          <a:p>
            <a:pPr lvl="1"/>
            <a:r>
              <a:rPr lang="en-US" dirty="0" smtClean="0"/>
              <a:t>In the meantime the method that called the method containing the await will execute</a:t>
            </a:r>
          </a:p>
          <a:p>
            <a:pPr lvl="1"/>
            <a:r>
              <a:rPr lang="en-US" dirty="0" smtClean="0"/>
              <a:t>When the awaited expression has terminated, control comes back to the method …</a:t>
            </a:r>
          </a:p>
          <a:p>
            <a:pPr lvl="2"/>
            <a:r>
              <a:rPr lang="en-US" dirty="0" smtClean="0"/>
              <a:t>Which can then use the result to display, etc.</a:t>
            </a:r>
          </a:p>
          <a:p>
            <a:r>
              <a:rPr lang="en-US" dirty="0" smtClean="0"/>
              <a:t>A method is declared </a:t>
            </a:r>
            <a:r>
              <a:rPr lang="en-US" i="1" dirty="0" smtClean="0"/>
              <a:t>async</a:t>
            </a:r>
            <a:r>
              <a:rPr lang="en-US" dirty="0"/>
              <a:t> </a:t>
            </a:r>
            <a:r>
              <a:rPr lang="en-US" dirty="0" smtClean="0"/>
              <a:t>if there is an await statement inside the method</a:t>
            </a:r>
          </a:p>
          <a:p>
            <a:r>
              <a:rPr lang="en-US" dirty="0" smtClean="0"/>
              <a:t>Example: GuiExampleAsyncWait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012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async methods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0143" cy="4351338"/>
          </a:xfrm>
        </p:spPr>
        <p:txBody>
          <a:bodyPr/>
          <a:lstStyle/>
          <a:p>
            <a:r>
              <a:rPr lang="en-US" dirty="0" smtClean="0"/>
              <a:t>Some classes has support for async programming</a:t>
            </a:r>
          </a:p>
          <a:p>
            <a:r>
              <a:rPr lang="en-US" dirty="0" smtClean="0"/>
              <a:t>Example: HttpClient</a:t>
            </a:r>
          </a:p>
          <a:p>
            <a:pPr lvl="1"/>
            <a:r>
              <a:rPr lang="en-US" dirty="0" smtClean="0"/>
              <a:t>With HttpClient you can download the contents of a document specifying the documents URL</a:t>
            </a:r>
          </a:p>
          <a:p>
            <a:pPr lvl="1"/>
            <a:r>
              <a:rPr lang="en-US" dirty="0" smtClean="0"/>
              <a:t>Task&lt;string&gt; getStringTask = httpClient.getStringAsync(“http://www.easj.dk/”);</a:t>
            </a:r>
          </a:p>
          <a:p>
            <a:pPr lvl="1"/>
            <a:r>
              <a:rPr lang="en-US" dirty="0" smtClean="0"/>
              <a:t>String urlContents = </a:t>
            </a:r>
            <a:r>
              <a:rPr lang="en-US" i="1" dirty="0" smtClean="0"/>
              <a:t>await</a:t>
            </a:r>
            <a:r>
              <a:rPr lang="en-US" dirty="0" smtClean="0"/>
              <a:t> getStringTask;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msdn.microsoft.com/en-us/library/hh191443.aspx</a:t>
            </a:r>
            <a:endParaRPr lang="da-DK" dirty="0" smtClean="0"/>
          </a:p>
          <a:p>
            <a:pPr lvl="1"/>
            <a:r>
              <a:rPr lang="en-US" dirty="0" smtClean="0"/>
              <a:t>Example: SimpleBrowserAsync</a:t>
            </a:r>
          </a:p>
          <a:p>
            <a:r>
              <a:rPr lang="en-US" dirty="0" smtClean="0"/>
              <a:t>System.IO.Stream has some async methods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328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MSDN Asynchronous Programming with Async and Await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msdn.microsoft.com/en-us/library/hh191443.aspx</a:t>
            </a:r>
            <a:endParaRPr lang="en-US" dirty="0" smtClean="0"/>
          </a:p>
          <a:p>
            <a:r>
              <a:rPr lang="en-US" dirty="0"/>
              <a:t>John Sharp: Microsoft Visual C# 2012 Step by Step,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hapter </a:t>
            </a:r>
            <a:r>
              <a:rPr lang="en-US" dirty="0"/>
              <a:t>24 Improving Response Time by Performing Asynchronous Operations, page 585-599</a:t>
            </a:r>
          </a:p>
          <a:p>
            <a:r>
              <a:rPr lang="en-US" dirty="0" smtClean="0"/>
              <a:t>Deitel &amp; Deitel: Visual C# 2013, How To Programing, 5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2014</a:t>
            </a:r>
          </a:p>
          <a:p>
            <a:pPr lvl="1"/>
            <a:r>
              <a:rPr lang="en-US" dirty="0" smtClean="0"/>
              <a:t>Chapter 28 Asynchronous Programming with async and await</a:t>
            </a:r>
            <a:r>
              <a:rPr lang="da-DK" dirty="0" smtClean="0"/>
              <a:t>, 26 pages</a:t>
            </a:r>
          </a:p>
          <a:p>
            <a:pPr lvl="1"/>
            <a:r>
              <a:rPr lang="en-US" dirty="0" smtClean="0"/>
              <a:t>Available as a </a:t>
            </a:r>
            <a:r>
              <a:rPr lang="en-US" i="1" dirty="0" smtClean="0"/>
              <a:t>web-only</a:t>
            </a:r>
            <a:r>
              <a:rPr lang="en-US" dirty="0" smtClean="0"/>
              <a:t> chapter from </a:t>
            </a:r>
            <a:r>
              <a:rPr lang="da-DK" dirty="0" smtClean="0">
                <a:hlinkClick r:id="rId3"/>
              </a:rPr>
              <a:t>http://www.pearsoninternationaleditions.com/Sitemap/Deitel/</a:t>
            </a:r>
            <a:r>
              <a:rPr lang="da-DK" dirty="0" smtClean="0"/>
              <a:t>, Companion </a:t>
            </a:r>
            <a:r>
              <a:rPr lang="da-DK" smtClean="0"/>
              <a:t>Web </a:t>
            </a:r>
            <a:r>
              <a:rPr lang="da-DK" smtClean="0"/>
              <a:t>site </a:t>
            </a:r>
            <a:r>
              <a:rPr lang="da-DK" smtClean="0">
                <a:hlinkClick r:id="rId4"/>
              </a:rPr>
              <a:t>http</a:t>
            </a:r>
            <a:r>
              <a:rPr lang="da-DK" dirty="0" smtClean="0">
                <a:hlinkClick r:id="rId4"/>
              </a:rPr>
              <a:t>://wps.pearsoned.co.uk/wps/media/access/Pearson_Default/15358/15727496/login.html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47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10316</TotalTime>
  <Words>314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Asynchronous programming</vt:lpstr>
      <vt:lpstr>Responsive user interfaces</vt:lpstr>
      <vt:lpstr>Keywords: await and async</vt:lpstr>
      <vt:lpstr>API async methods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Asynchronous programming</dc:title>
  <dc:creator>Anders Kristian Børjesson</dc:creator>
  <cp:lastModifiedBy>Anders Kristian Børjesson</cp:lastModifiedBy>
  <cp:revision>30</cp:revision>
  <dcterms:created xsi:type="dcterms:W3CDTF">2013-12-12T13:05:06Z</dcterms:created>
  <dcterms:modified xsi:type="dcterms:W3CDTF">2014-03-11T09:38:08Z</dcterms:modified>
</cp:coreProperties>
</file>