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E4B00-6501-4F04-B422-194CD82B197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B527-70DB-4A75-AEE3-927ABAB2555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5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EC08-CA90-4917-899D-E55DD51BB57F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04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B32D-0830-4AB1-B119-CC7A314065E4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7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4D31-69D7-43C7-8EBF-661CD0B645AB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0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8B4-8BB6-4EFC-8067-26351BBD1500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090-C6E6-42CE-927F-6337A292093E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98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6127-AD86-433D-B084-811E94CBE80D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9EB0-03A0-4A58-8C63-D1AB0A98709D}" type="datetime1">
              <a:rPr lang="en-GB" smtClean="0"/>
              <a:t>28/10/2018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0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D146-3151-43D5-A009-CCE76BD39B9D}" type="datetime1">
              <a:rPr lang="en-GB" smtClean="0"/>
              <a:t>28/10/2018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9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AB3F-D2C9-4181-8DF3-1EE3BA48D394}" type="datetime1">
              <a:rPr lang="en-GB" smtClean="0"/>
              <a:t>28/10/2018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5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081-4A8E-4ECE-ACB9-DD7E0CF58D5D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0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B901-6D56-4CCA-89F2-70744A4C459C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6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6047-CAAE-43D7-86E4-6870162542FA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82C9C-9A92-492A-86AF-EAE1766A5A0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3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_testing#Testing_Types" TargetMode="External"/><Relationship Id="rId2" Type="http://schemas.openxmlformats.org/officeDocument/2006/relationships/hyperlink" Target="http://en.wikipedia.org/wiki/Software_testing#Testing_levels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Testing</a:t>
            </a:r>
            <a:r>
              <a:rPr lang="da-DK" dirty="0" smtClean="0"/>
              <a:t> REST services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i="1" dirty="0" smtClean="0"/>
              <a:t>Testing REST services</a:t>
            </a:r>
            <a:endParaRPr lang="en-GB" i="1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35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tests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839788" y="1337396"/>
            <a:ext cx="5157787" cy="3532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Testing levels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839788" y="1891145"/>
            <a:ext cx="5157787" cy="429851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Unit testing</a:t>
            </a:r>
          </a:p>
          <a:p>
            <a:pPr lvl="1"/>
            <a:r>
              <a:rPr lang="en-US" dirty="0" smtClean="0"/>
              <a:t>Verify single component</a:t>
            </a:r>
          </a:p>
          <a:p>
            <a:pPr lvl="1"/>
            <a:r>
              <a:rPr lang="en-US" dirty="0" smtClean="0"/>
              <a:t>Written by developers</a:t>
            </a:r>
          </a:p>
          <a:p>
            <a:pPr lvl="1"/>
            <a:r>
              <a:rPr lang="en-US" dirty="0" smtClean="0"/>
              <a:t>White-box: Access to the source code</a:t>
            </a:r>
          </a:p>
          <a:p>
            <a:r>
              <a:rPr lang="en-US" b="1" dirty="0" smtClean="0"/>
              <a:t>Integration testing</a:t>
            </a:r>
          </a:p>
          <a:p>
            <a:pPr lvl="1"/>
            <a:r>
              <a:rPr lang="en-US" dirty="0" smtClean="0"/>
              <a:t>Verify interfaces between components</a:t>
            </a:r>
          </a:p>
          <a:p>
            <a:r>
              <a:rPr lang="en-US" dirty="0" smtClean="0"/>
              <a:t>System testing</a:t>
            </a:r>
          </a:p>
          <a:p>
            <a:pPr lvl="1"/>
            <a:r>
              <a:rPr lang="en-US" dirty="0" smtClean="0"/>
              <a:t>Verify completely integrated system</a:t>
            </a:r>
          </a:p>
          <a:p>
            <a:r>
              <a:rPr lang="en-US" dirty="0" smtClean="0"/>
              <a:t>Acceptance testing</a:t>
            </a:r>
          </a:p>
          <a:p>
            <a:pPr lvl="1"/>
            <a:r>
              <a:rPr lang="en-US" dirty="0" smtClean="0"/>
              <a:t>Users verify the system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da-DK" dirty="0">
                <a:hlinkClick r:id="rId2"/>
              </a:rPr>
              <a:t>http://en.wikipedia.org/wiki/Software_testing#Testing_levels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>
          <a:xfrm>
            <a:off x="6172199" y="1200150"/>
            <a:ext cx="5183188" cy="509154"/>
          </a:xfrm>
        </p:spPr>
        <p:txBody>
          <a:bodyPr/>
          <a:lstStyle/>
          <a:p>
            <a:r>
              <a:rPr lang="en-US" dirty="0" smtClean="0"/>
              <a:t>Testing types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>
          <a:xfrm>
            <a:off x="6172199" y="1709304"/>
            <a:ext cx="5652656" cy="44803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Regression testing</a:t>
            </a:r>
          </a:p>
          <a:p>
            <a:pPr lvl="1"/>
            <a:r>
              <a:rPr lang="en-US" dirty="0" smtClean="0"/>
              <a:t>Re-run old tests to check that old bucks has not come back</a:t>
            </a:r>
          </a:p>
          <a:p>
            <a:r>
              <a:rPr lang="en-US" dirty="0" smtClean="0"/>
              <a:t>Alpha testing</a:t>
            </a:r>
          </a:p>
          <a:p>
            <a:pPr lvl="1"/>
            <a:r>
              <a:rPr lang="en-US" dirty="0" smtClean="0"/>
              <a:t>Internal acceptance test</a:t>
            </a:r>
          </a:p>
          <a:p>
            <a:r>
              <a:rPr lang="en-US" dirty="0" smtClean="0"/>
              <a:t>Beta testing</a:t>
            </a:r>
          </a:p>
          <a:p>
            <a:pPr lvl="1"/>
            <a:r>
              <a:rPr lang="en-US" dirty="0" smtClean="0"/>
              <a:t>External acceptance test</a:t>
            </a:r>
          </a:p>
          <a:p>
            <a:r>
              <a:rPr lang="en-US" dirty="0" smtClean="0"/>
              <a:t>Functional vs. non-functional testing</a:t>
            </a:r>
          </a:p>
          <a:p>
            <a:r>
              <a:rPr lang="en-US" dirty="0" smtClean="0"/>
              <a:t>Performance testing</a:t>
            </a:r>
          </a:p>
          <a:p>
            <a:r>
              <a:rPr lang="en-US" dirty="0" smtClean="0"/>
              <a:t>Usability testing</a:t>
            </a:r>
          </a:p>
          <a:p>
            <a:pPr lvl="1"/>
            <a:r>
              <a:rPr lang="en-US" dirty="0" smtClean="0"/>
              <a:t>Is the user interface easy to use and understand</a:t>
            </a:r>
          </a:p>
          <a:p>
            <a:r>
              <a:rPr lang="en-US" dirty="0" smtClean="0"/>
              <a:t>Security testing</a:t>
            </a:r>
          </a:p>
          <a:p>
            <a:pPr lvl="1"/>
            <a:r>
              <a:rPr lang="en-US" dirty="0" smtClean="0"/>
              <a:t>Prevent hacking, etc.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da-DK" dirty="0">
                <a:hlinkClick r:id="rId3"/>
              </a:rPr>
              <a:t>http://en.wikipedia.org/wiki/Software_testing#Testing_Types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Testing REST services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0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tests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must be executable</a:t>
            </a:r>
          </a:p>
          <a:p>
            <a:r>
              <a:rPr lang="en-US" dirty="0" smtClean="0"/>
              <a:t>A test must clearly show whether it executed successfully or not</a:t>
            </a:r>
          </a:p>
          <a:p>
            <a:pPr lvl="1"/>
            <a:r>
              <a:rPr lang="en-US" dirty="0" smtClean="0"/>
              <a:t>The not-so-successful part of the test must not be buried in a pile of test reports.</a:t>
            </a:r>
          </a:p>
          <a:p>
            <a:r>
              <a:rPr lang="en-US" dirty="0" smtClean="0"/>
              <a:t>Test code must be separated from the code to be tested</a:t>
            </a:r>
          </a:p>
          <a:p>
            <a:pPr lvl="1"/>
            <a:r>
              <a:rPr lang="en-US" dirty="0" smtClean="0"/>
              <a:t>We normally don’t want to ship the test code with the production code.</a:t>
            </a:r>
          </a:p>
          <a:p>
            <a:r>
              <a:rPr lang="en-US" dirty="0" smtClean="0"/>
              <a:t>Testing is not the same as trying!</a:t>
            </a:r>
          </a:p>
          <a:p>
            <a:pPr lvl="1"/>
            <a:r>
              <a:rPr lang="en-US" dirty="0" smtClean="0"/>
              <a:t>If you make a </a:t>
            </a:r>
            <a:r>
              <a:rPr lang="en-US" i="1" dirty="0" smtClean="0"/>
              <a:t>main</a:t>
            </a:r>
            <a:r>
              <a:rPr lang="en-US" dirty="0" smtClean="0"/>
              <a:t> method it’s trying, not testing.</a:t>
            </a:r>
          </a:p>
          <a:p>
            <a:pPr lvl="2"/>
            <a:r>
              <a:rPr lang="en-US" dirty="0" smtClean="0"/>
              <a:t>Trying … to see if you can make it work</a:t>
            </a:r>
          </a:p>
          <a:p>
            <a:pPr lvl="2"/>
            <a:r>
              <a:rPr lang="en-US" dirty="0" smtClean="0"/>
              <a:t>Testing … to see if you can break it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Testing REST services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8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Unit </a:t>
            </a:r>
            <a:r>
              <a:rPr lang="da-DK" dirty="0" err="1" smtClean="0"/>
              <a:t>testing</a:t>
            </a:r>
            <a:r>
              <a:rPr lang="da-DK" dirty="0" smtClean="0"/>
              <a:t> REST services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Test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method</a:t>
            </a:r>
            <a:r>
              <a:rPr lang="da-DK" dirty="0" smtClean="0"/>
              <a:t> in </a:t>
            </a:r>
            <a:r>
              <a:rPr lang="da-DK" dirty="0" err="1" smtClean="0"/>
              <a:t>each</a:t>
            </a:r>
            <a:r>
              <a:rPr lang="da-DK" dirty="0" smtClean="0"/>
              <a:t> controller.</a:t>
            </a:r>
          </a:p>
          <a:p>
            <a:r>
              <a:rPr lang="da-DK" dirty="0" smtClean="0"/>
              <a:t>White Box</a:t>
            </a:r>
          </a:p>
          <a:p>
            <a:pPr lvl="1"/>
            <a:r>
              <a:rPr lang="da-DK" dirty="0" smtClean="0"/>
              <a:t>Test Code </a:t>
            </a:r>
            <a:r>
              <a:rPr lang="da-DK" dirty="0" err="1" smtClean="0"/>
              <a:t>Coverage</a:t>
            </a:r>
            <a:r>
              <a:rPr lang="da-DK" dirty="0"/>
              <a:t> </a:t>
            </a:r>
            <a:r>
              <a:rPr lang="da-DK" dirty="0" smtClean="0"/>
              <a:t>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endParaRPr lang="da-DK" dirty="0" smtClean="0"/>
          </a:p>
          <a:p>
            <a:r>
              <a:rPr lang="da-DK" dirty="0" err="1" smtClean="0"/>
              <a:t>Example</a:t>
            </a:r>
            <a:endParaRPr lang="da-DK" dirty="0" smtClean="0"/>
          </a:p>
          <a:p>
            <a:pPr lvl="1"/>
            <a:r>
              <a:rPr lang="da-DK" dirty="0" err="1" smtClean="0"/>
              <a:t>StudentsRestStaticList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0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Testing</a:t>
            </a:r>
            <a:r>
              <a:rPr lang="da-DK" dirty="0" smtClean="0"/>
              <a:t> REST services </a:t>
            </a:r>
            <a:r>
              <a:rPr lang="da-DK" dirty="0" err="1" smtClean="0"/>
              <a:t>using</a:t>
            </a:r>
            <a:r>
              <a:rPr lang="da-DK" dirty="0" smtClean="0"/>
              <a:t> Postman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With Postman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try</a:t>
            </a:r>
            <a:r>
              <a:rPr lang="da-DK" dirty="0" smtClean="0"/>
              <a:t> REST services.</a:t>
            </a:r>
          </a:p>
          <a:p>
            <a:r>
              <a:rPr lang="da-DK" dirty="0" smtClean="0"/>
              <a:t>Postman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for </a:t>
            </a:r>
            <a:r>
              <a:rPr lang="da-DK" dirty="0" err="1" smtClean="0"/>
              <a:t>testing</a:t>
            </a:r>
            <a:endParaRPr lang="da-DK" dirty="0" smtClean="0"/>
          </a:p>
          <a:p>
            <a:pPr lvl="1"/>
            <a:r>
              <a:rPr lang="da-DK" dirty="0" smtClean="0"/>
              <a:t>Automatic </a:t>
            </a:r>
            <a:r>
              <a:rPr lang="da-DK" dirty="0" err="1" smtClean="0"/>
              <a:t>execution</a:t>
            </a:r>
            <a:endParaRPr lang="da-DK" dirty="0" smtClean="0"/>
          </a:p>
          <a:p>
            <a:pPr lvl="1"/>
            <a:r>
              <a:rPr lang="en-US" dirty="0"/>
              <a:t>clearly show whether it executed successfully or </a:t>
            </a:r>
            <a:r>
              <a:rPr lang="en-US" dirty="0" smtClean="0"/>
              <a:t>not</a:t>
            </a:r>
          </a:p>
          <a:p>
            <a:r>
              <a:rPr lang="en-US" dirty="0" smtClean="0"/>
              <a:t>With Postman we test (or try) the REST interface of the service</a:t>
            </a:r>
          </a:p>
          <a:p>
            <a:pPr lvl="1"/>
            <a:r>
              <a:rPr lang="en-US" dirty="0" smtClean="0"/>
              <a:t>Black box (no access to source 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Test Code Coverage is not relevant</a:t>
            </a:r>
            <a:endParaRPr lang="en-US" dirty="0" smtClean="0"/>
          </a:p>
          <a:p>
            <a:pPr lvl="2"/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Tests in Postman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Tests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written</a:t>
            </a:r>
            <a:r>
              <a:rPr lang="da-DK" dirty="0" smtClean="0"/>
              <a:t> i JavaScript</a:t>
            </a:r>
          </a:p>
          <a:p>
            <a:r>
              <a:rPr lang="da-DK" dirty="0" smtClean="0"/>
              <a:t>pm = </a:t>
            </a:r>
            <a:r>
              <a:rPr lang="da-DK" b="1" dirty="0" smtClean="0"/>
              <a:t>P</a:t>
            </a:r>
            <a:r>
              <a:rPr lang="da-DK" dirty="0" smtClean="0"/>
              <a:t>ost</a:t>
            </a:r>
            <a:r>
              <a:rPr lang="da-DK" b="1" dirty="0" smtClean="0"/>
              <a:t>m</a:t>
            </a:r>
            <a:r>
              <a:rPr lang="da-DK" dirty="0" smtClean="0"/>
              <a:t>an</a:t>
            </a:r>
          </a:p>
          <a:p>
            <a:r>
              <a:rPr lang="da-DK" dirty="0" smtClean="0"/>
              <a:t>Tests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executed</a:t>
            </a:r>
            <a:r>
              <a:rPr lang="da-DK" dirty="0" smtClean="0"/>
              <a:t> AFTER the </a:t>
            </a:r>
            <a:r>
              <a:rPr lang="da-DK" dirty="0" err="1" smtClean="0"/>
              <a:t>request</a:t>
            </a:r>
            <a:endParaRPr lang="da-DK" dirty="0" smtClean="0"/>
          </a:p>
          <a:p>
            <a:pPr lvl="1"/>
            <a:r>
              <a:rPr lang="da-DK" dirty="0" smtClean="0"/>
              <a:t>Press the Send </a:t>
            </a:r>
            <a:r>
              <a:rPr lang="da-DK" dirty="0" err="1" smtClean="0"/>
              <a:t>button</a:t>
            </a:r>
            <a:endParaRPr lang="da-DK" dirty="0" smtClean="0"/>
          </a:p>
          <a:p>
            <a:pPr lvl="1"/>
            <a:r>
              <a:rPr lang="da-DK" dirty="0" smtClean="0"/>
              <a:t>The test </a:t>
            </a:r>
            <a:r>
              <a:rPr lang="da-DK" dirty="0" err="1" smtClean="0"/>
              <a:t>examins</a:t>
            </a:r>
            <a:r>
              <a:rPr lang="da-DK" dirty="0" smtClean="0"/>
              <a:t> the </a:t>
            </a:r>
            <a:r>
              <a:rPr lang="da-DK" dirty="0" err="1" smtClean="0"/>
              <a:t>response</a:t>
            </a:r>
            <a:r>
              <a:rPr lang="da-DK" dirty="0" smtClean="0"/>
              <a:t> header + </a:t>
            </a:r>
            <a:r>
              <a:rPr lang="da-DK" dirty="0" err="1" smtClean="0"/>
              <a:t>body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Snippets</a:t>
            </a:r>
            <a:endParaRPr lang="da-DK" dirty="0" smtClean="0"/>
          </a:p>
          <a:p>
            <a:pPr lvl="1"/>
            <a:r>
              <a:rPr lang="da-DK" dirty="0" smtClean="0"/>
              <a:t>Can </a:t>
            </a:r>
            <a:r>
              <a:rPr lang="da-DK" dirty="0" err="1" smtClean="0"/>
              <a:t>help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write</a:t>
            </a:r>
            <a:r>
              <a:rPr lang="da-DK" dirty="0" smtClean="0"/>
              <a:t> tests</a:t>
            </a:r>
            <a:endParaRPr lang="en-GB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621" y="2280223"/>
            <a:ext cx="6107420" cy="2974973"/>
          </a:xfrm>
          <a:prstGeom prst="rect">
            <a:avLst/>
          </a:prstGeom>
        </p:spPr>
      </p:pic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9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Postman, </a:t>
            </a:r>
            <a:r>
              <a:rPr lang="da-DK" dirty="0" err="1" smtClean="0"/>
              <a:t>example</a:t>
            </a:r>
            <a:r>
              <a:rPr lang="da-DK" dirty="0" smtClean="0"/>
              <a:t> tests</a:t>
            </a:r>
            <a:endParaRPr lang="en-GB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GET </a:t>
            </a:r>
            <a:r>
              <a:rPr lang="en-GB" dirty="0"/>
              <a:t>http://localhost:25881/api/books</a:t>
            </a:r>
            <a:endParaRPr lang="en-GB" dirty="0" smtClean="0"/>
          </a:p>
          <a:p>
            <a:r>
              <a:rPr lang="en-GB" dirty="0" err="1"/>
              <a:t>pm.test</a:t>
            </a:r>
            <a:r>
              <a:rPr lang="en-GB" dirty="0"/>
              <a:t>("Status code is 200", function () {    </a:t>
            </a:r>
            <a:r>
              <a:rPr lang="en-GB" dirty="0" smtClean="0"/>
              <a:t>  	</a:t>
            </a:r>
            <a:r>
              <a:rPr lang="en-GB" dirty="0" err="1" smtClean="0"/>
              <a:t>pm.response.to.have.status</a:t>
            </a:r>
            <a:r>
              <a:rPr lang="en-GB" dirty="0" smtClean="0"/>
              <a:t>(200</a:t>
            </a:r>
            <a:r>
              <a:rPr lang="en-GB" dirty="0" smtClean="0"/>
              <a:t>);});</a:t>
            </a:r>
          </a:p>
          <a:p>
            <a:r>
              <a:rPr lang="en-GB" dirty="0" err="1" smtClean="0"/>
              <a:t>pm.test</a:t>
            </a:r>
            <a:r>
              <a:rPr lang="en-GB" dirty="0"/>
              <a:t>("Body matches string", function () {    </a:t>
            </a:r>
            <a:r>
              <a:rPr lang="en-GB" dirty="0" smtClean="0"/>
              <a:t>	</a:t>
            </a:r>
            <a:r>
              <a:rPr lang="en-GB" dirty="0" err="1" smtClean="0"/>
              <a:t>pm.expect</a:t>
            </a:r>
            <a:r>
              <a:rPr lang="en-GB" dirty="0" smtClean="0"/>
              <a:t>(</a:t>
            </a:r>
            <a:r>
              <a:rPr lang="en-GB" dirty="0" err="1" smtClean="0"/>
              <a:t>pm.response.text</a:t>
            </a:r>
            <a:r>
              <a:rPr lang="en-GB" dirty="0"/>
              <a:t>()).</a:t>
            </a:r>
            <a:r>
              <a:rPr lang="en-GB" dirty="0" err="1"/>
              <a:t>to.include</a:t>
            </a:r>
            <a:r>
              <a:rPr lang="en-GB" dirty="0"/>
              <a:t>("Benjamin</a:t>
            </a:r>
            <a:r>
              <a:rPr lang="en-GB" dirty="0" smtClean="0"/>
              <a:t>");});</a:t>
            </a:r>
          </a:p>
          <a:p>
            <a:r>
              <a:rPr lang="en-GB" dirty="0" err="1" smtClean="0"/>
              <a:t>pm.test</a:t>
            </a:r>
            <a:r>
              <a:rPr lang="en-GB" dirty="0"/>
              <a:t>("number of elements", function() {    </a:t>
            </a:r>
            <a:r>
              <a:rPr lang="en-GB" dirty="0" smtClean="0"/>
              <a:t>	</a:t>
            </a:r>
            <a:r>
              <a:rPr lang="en-GB" dirty="0" err="1" smtClean="0"/>
              <a:t>pm.expect</a:t>
            </a:r>
            <a:r>
              <a:rPr lang="en-GB" dirty="0" smtClean="0"/>
              <a:t>(</a:t>
            </a:r>
            <a:r>
              <a:rPr lang="en-GB" dirty="0" err="1" smtClean="0"/>
              <a:t>pm.response.json</a:t>
            </a:r>
            <a:r>
              <a:rPr lang="en-GB" dirty="0"/>
              <a:t>().length).</a:t>
            </a:r>
            <a:r>
              <a:rPr lang="en-GB" dirty="0" err="1"/>
              <a:t>to.equal</a:t>
            </a:r>
            <a:r>
              <a:rPr lang="en-GB" dirty="0"/>
              <a:t>(3</a:t>
            </a:r>
            <a:r>
              <a:rPr lang="en-GB" dirty="0" smtClean="0"/>
              <a:t>);});</a:t>
            </a:r>
          </a:p>
          <a:p>
            <a:r>
              <a:rPr lang="en-GB" dirty="0" err="1" smtClean="0"/>
              <a:t>pm.test</a:t>
            </a:r>
            <a:r>
              <a:rPr lang="en-GB" dirty="0"/>
              <a:t>("1st elements", function() {    </a:t>
            </a:r>
            <a:r>
              <a:rPr lang="en-GB" dirty="0" smtClean="0"/>
              <a:t>	</a:t>
            </a:r>
            <a:r>
              <a:rPr lang="en-GB" dirty="0" err="1" smtClean="0"/>
              <a:t>pm.expect</a:t>
            </a:r>
            <a:r>
              <a:rPr lang="en-GB" dirty="0" smtClean="0"/>
              <a:t>(</a:t>
            </a:r>
            <a:r>
              <a:rPr lang="en-GB" dirty="0" err="1" smtClean="0"/>
              <a:t>pm.response.json</a:t>
            </a:r>
            <a:r>
              <a:rPr lang="en-GB" dirty="0"/>
              <a:t>()[0].name).</a:t>
            </a:r>
            <a:r>
              <a:rPr lang="en-GB" dirty="0" err="1"/>
              <a:t>to.equal</a:t>
            </a:r>
            <a:r>
              <a:rPr lang="en-GB" dirty="0"/>
              <a:t>("Abraham");});</a:t>
            </a: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 REST services</a:t>
            </a:r>
            <a:endParaRPr lang="en-GB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2C9C-9A92-492A-86AF-EAE1766A5A0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362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Testing REST services</vt:lpstr>
      <vt:lpstr>Different kinds of tests</vt:lpstr>
      <vt:lpstr>Requirements for tests</vt:lpstr>
      <vt:lpstr>Unit testing REST services</vt:lpstr>
      <vt:lpstr>Testing REST services using Postman</vt:lpstr>
      <vt:lpstr>Tests in Postman</vt:lpstr>
      <vt:lpstr>Postman, example tests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REST services</dc:title>
  <dc:creator>Administrator</dc:creator>
  <cp:lastModifiedBy>Administrator</cp:lastModifiedBy>
  <cp:revision>10</cp:revision>
  <dcterms:created xsi:type="dcterms:W3CDTF">2018-10-24T17:36:35Z</dcterms:created>
  <dcterms:modified xsi:type="dcterms:W3CDTF">2018-10-28T17:25:56Z</dcterms:modified>
</cp:coreProperties>
</file>