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9B807-214B-4B09-9B1F-F36B69FAA283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47054-FF98-4B26-86EA-5782B5DAB4A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3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47054-FF98-4B26-86EA-5782B5DAB4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0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01EC-18CC-42D9-AEC8-03E863375A38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6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579F-1C8C-48ED-9B5C-05A536DBC09F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4D32-C3D1-469B-B21E-4FDBD51CA4FB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9D62-1F05-4010-AD05-C355DADC34CA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9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8C97-3169-42DB-A98C-AE1D91BE59DA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BA42-D90A-41C3-A9BC-8B99C777C8CD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918E-91F6-4DA1-A52B-FF7B45C633B6}" type="datetime1">
              <a:rPr lang="en-US" smtClean="0"/>
              <a:t>3/17/2015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3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73E-CF3C-49D6-9A04-F52A506ED24F}" type="datetime1">
              <a:rPr lang="en-US" smtClean="0"/>
              <a:t>3/17/2015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75B0-34AE-4A0F-B280-E575B3D1F3AD}" type="datetime1">
              <a:rPr lang="en-US" smtClean="0"/>
              <a:t>3/17/2015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8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3AFC-F184-4A74-B88A-2FE2344DBE31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7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267-9B35-4B9D-8C72-F7C013D0934F}" type="datetime1">
              <a:rPr lang="en-US" smtClean="0"/>
              <a:t>3/17/2015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4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E110-62E1-46FA-A8FA-B242E27F4731}" type="datetime1">
              <a:rPr lang="en-US" smtClean="0"/>
              <a:t>3/17/2015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11AF-43F7-46A2-8E6B-5989E77E51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NoSQL databases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introduction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0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databases, and their problems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= Huge amounts of data</a:t>
            </a:r>
            <a:endParaRPr lang="en-US" dirty="0"/>
          </a:p>
          <a:p>
            <a:pPr lvl="1"/>
            <a:r>
              <a:rPr lang="en-US" dirty="0" smtClean="0"/>
              <a:t>Like Google, Facebook, Twitter, etc.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Users want data fast</a:t>
            </a:r>
          </a:p>
          <a:p>
            <a:r>
              <a:rPr lang="en-US" dirty="0" smtClean="0"/>
              <a:t>Data does not always fit into a static schema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/>
              <a:t>US addresses != DK address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NoSQL, to the rescue?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Simple structure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Distribution</a:t>
            </a:r>
          </a:p>
          <a:p>
            <a:r>
              <a:rPr lang="en-US" dirty="0" smtClean="0"/>
              <a:t>NoSQL </a:t>
            </a:r>
            <a:r>
              <a:rPr lang="en-US" dirty="0" smtClean="0"/>
              <a:t>= Not only SQL</a:t>
            </a:r>
          </a:p>
          <a:p>
            <a:pPr lvl="1"/>
            <a:r>
              <a:rPr lang="en-US" dirty="0" smtClean="0"/>
              <a:t>Any DBMS not using the relational model / tables</a:t>
            </a:r>
          </a:p>
          <a:p>
            <a:pPr lvl="1"/>
            <a:r>
              <a:rPr lang="en-US" dirty="0" smtClean="0"/>
              <a:t>SQL is not used as a query language</a:t>
            </a:r>
          </a:p>
          <a:p>
            <a:pPr lvl="1"/>
            <a:r>
              <a:rPr lang="en-US" dirty="0" smtClean="0"/>
              <a:t>Other query languages or </a:t>
            </a:r>
            <a:r>
              <a:rPr lang="en-US" dirty="0" smtClean="0"/>
              <a:t>API’s</a:t>
            </a:r>
          </a:p>
          <a:p>
            <a:pPr lvl="1"/>
            <a:r>
              <a:rPr lang="en-US" dirty="0"/>
              <a:t>NoSQL database can handle aggregate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normal form is dead</a:t>
            </a:r>
          </a:p>
          <a:p>
            <a:pPr lvl="1"/>
            <a:r>
              <a:rPr lang="en-US" dirty="0" smtClean="0"/>
              <a:t>Usually no transaction support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4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NoSQL, </a:t>
            </a:r>
            <a:r>
              <a:rPr lang="en-US" b="1" dirty="0" smtClean="0"/>
              <a:t>different</a:t>
            </a:r>
            <a:r>
              <a:rPr lang="en-US" dirty="0" smtClean="0"/>
              <a:t> kinds of databases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Key-value</a:t>
            </a:r>
          </a:p>
          <a:p>
            <a:pPr lvl="1"/>
            <a:r>
              <a:rPr lang="en-US" dirty="0" smtClean="0"/>
              <a:t>The values is just a BLOB</a:t>
            </a:r>
          </a:p>
          <a:p>
            <a:pPr lvl="2"/>
            <a:r>
              <a:rPr lang="en-US" dirty="0" smtClean="0"/>
              <a:t>Binary Large Object</a:t>
            </a:r>
          </a:p>
          <a:p>
            <a:pPr lvl="2"/>
            <a:r>
              <a:rPr lang="en-US" dirty="0" smtClean="0"/>
              <a:t>No internal structure</a:t>
            </a:r>
          </a:p>
          <a:p>
            <a:pPr lvl="1"/>
            <a:r>
              <a:rPr lang="en-US" dirty="0" err="1" smtClean="0"/>
              <a:t>Reddis</a:t>
            </a:r>
            <a:endParaRPr lang="en-US" dirty="0" smtClean="0"/>
          </a:p>
          <a:p>
            <a:r>
              <a:rPr lang="en-US" dirty="0" smtClean="0"/>
              <a:t>Key-document</a:t>
            </a:r>
          </a:p>
          <a:p>
            <a:pPr lvl="1"/>
            <a:r>
              <a:rPr lang="en-US" dirty="0" smtClean="0"/>
              <a:t>Documents </a:t>
            </a:r>
            <a:r>
              <a:rPr lang="en-US" dirty="0" smtClean="0"/>
              <a:t>usually have a similar structure</a:t>
            </a:r>
            <a:endParaRPr lang="en-US" dirty="0" smtClean="0"/>
          </a:p>
          <a:p>
            <a:pPr lvl="1"/>
            <a:r>
              <a:rPr lang="en-US" dirty="0" smtClean="0"/>
              <a:t>Document languages</a:t>
            </a:r>
          </a:p>
          <a:p>
            <a:pPr lvl="2"/>
            <a:r>
              <a:rPr lang="en-US" dirty="0" smtClean="0"/>
              <a:t>XML, JSON, BSON, etc.</a:t>
            </a:r>
          </a:p>
          <a:p>
            <a:pPr lvl="1"/>
            <a:r>
              <a:rPr lang="en-US" dirty="0" err="1" smtClean="0"/>
              <a:t>MongoDb</a:t>
            </a:r>
            <a:r>
              <a:rPr lang="en-US" dirty="0" smtClean="0"/>
              <a:t>, </a:t>
            </a:r>
            <a:r>
              <a:rPr lang="en-US" dirty="0" err="1" smtClean="0"/>
              <a:t>CouchDB</a:t>
            </a:r>
            <a:endParaRPr lang="en-US" dirty="0" smtClean="0"/>
          </a:p>
          <a:p>
            <a:r>
              <a:rPr lang="en-US" dirty="0" smtClean="0"/>
              <a:t>Wide </a:t>
            </a:r>
            <a:r>
              <a:rPr lang="en-US" dirty="0" smtClean="0"/>
              <a:t>column / column family</a:t>
            </a:r>
            <a:endParaRPr lang="en-US" dirty="0" smtClean="0"/>
          </a:p>
          <a:p>
            <a:pPr lvl="1"/>
            <a:r>
              <a:rPr lang="en-US" dirty="0" smtClean="0"/>
              <a:t>1 key-many columns: (key, value) pairs</a:t>
            </a:r>
          </a:p>
          <a:p>
            <a:pPr lvl="1"/>
            <a:r>
              <a:rPr lang="en-US" dirty="0" smtClean="0"/>
              <a:t>Apache Cassandra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Graph</a:t>
            </a:r>
          </a:p>
          <a:p>
            <a:pPr lvl="1"/>
            <a:r>
              <a:rPr lang="en-US" dirty="0" smtClean="0"/>
              <a:t>Social networks, etc.</a:t>
            </a:r>
          </a:p>
          <a:p>
            <a:pPr lvl="1"/>
            <a:r>
              <a:rPr lang="en-US" dirty="0" smtClean="0"/>
              <a:t>Neo4J</a:t>
            </a:r>
            <a:endParaRPr lang="en-US" dirty="0"/>
          </a:p>
          <a:p>
            <a:r>
              <a:rPr lang="en-US" dirty="0" smtClean="0"/>
              <a:t>Object-oriented and object-relational</a:t>
            </a:r>
          </a:p>
          <a:p>
            <a:pPr lvl="1"/>
            <a:r>
              <a:rPr lang="en-US" dirty="0" smtClean="0"/>
              <a:t>Versant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/>
              <a:t>http://www.thoughtworks.com/insights/blog/nosql-databases-overview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NoSQL databases</a:t>
            </a:r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1AF-43F7-46A2-8E6B-5989E77E51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0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186</Words>
  <Application>Microsoft Office PowerPoint</Application>
  <PresentationFormat>Widescreen</PresentationFormat>
  <Paragraphs>51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NoSQL databases</vt:lpstr>
      <vt:lpstr>Relational databases, and their problems</vt:lpstr>
      <vt:lpstr>NoSQL, to the rescue?</vt:lpstr>
      <vt:lpstr>NoSQL, different kinds of databases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NoSQL databases</dc:title>
  <dc:creator>Anders Kristian Børjesson</dc:creator>
  <cp:lastModifiedBy>Anders Kristian Børjesson</cp:lastModifiedBy>
  <cp:revision>18</cp:revision>
  <dcterms:created xsi:type="dcterms:W3CDTF">2015-02-27T10:45:15Z</dcterms:created>
  <dcterms:modified xsi:type="dcterms:W3CDTF">2015-03-17T10:04:43Z</dcterms:modified>
</cp:coreProperties>
</file>