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tif" ContentType="image/t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Lst>
  <p:notesMasterIdLst>
    <p:notesMasterId r:id="rId24"/>
  </p:notesMasterIdLst>
  <p:handoutMasterIdLst>
    <p:handoutMasterId r:id="rId25"/>
  </p:handoutMasterIdLst>
  <p:sldIdLst>
    <p:sldId id="256" r:id="rId5"/>
    <p:sldId id="283" r:id="rId6"/>
    <p:sldId id="557" r:id="rId7"/>
    <p:sldId id="546" r:id="rId8"/>
    <p:sldId id="556" r:id="rId9"/>
    <p:sldId id="539" r:id="rId10"/>
    <p:sldId id="552" r:id="rId11"/>
    <p:sldId id="555" r:id="rId12"/>
    <p:sldId id="549" r:id="rId13"/>
    <p:sldId id="554" r:id="rId14"/>
    <p:sldId id="531" r:id="rId15"/>
    <p:sldId id="551" r:id="rId16"/>
    <p:sldId id="553" r:id="rId17"/>
    <p:sldId id="511" r:id="rId18"/>
    <p:sldId id="269" r:id="rId19"/>
    <p:sldId id="548" r:id="rId20"/>
    <p:sldId id="559" r:id="rId21"/>
    <p:sldId id="545" r:id="rId22"/>
    <p:sldId id="558" r:id="rId23"/>
  </p:sldIdLst>
  <p:sldSz cx="12192000" cy="6858000"/>
  <p:notesSz cx="6858000" cy="9144000"/>
  <p:embeddedFontLst>
    <p:embeddedFont>
      <p:font typeface="BellGothic Blk BT" panose="020B0706020202040204"/>
      <p:regular r:id="rId26"/>
      <p:bold r:id="rId27"/>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6D"/>
    <a:srgbClr val="66B7AD"/>
    <a:srgbClr val="004762"/>
    <a:srgbClr val="E4F1FD"/>
    <a:srgbClr val="35A3AB"/>
    <a:srgbClr val="009DE0"/>
    <a:srgbClr val="F3F0E8"/>
    <a:srgbClr val="DCD9D6"/>
    <a:srgbClr val="C5C3BF"/>
    <a:srgbClr val="F4F1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58411" autoAdjust="0"/>
  </p:normalViewPr>
  <p:slideViewPr>
    <p:cSldViewPr snapToGrid="0" snapToObjects="1" showGuides="1">
      <p:cViewPr>
        <p:scale>
          <a:sx n="42" d="100"/>
          <a:sy n="42" d="100"/>
        </p:scale>
        <p:origin x="1712" y="20"/>
      </p:cViewPr>
      <p:guideLst/>
    </p:cSldViewPr>
  </p:slideViewPr>
  <p:notesTextViewPr>
    <p:cViewPr>
      <p:scale>
        <a:sx n="1" d="1"/>
        <a:sy n="1" d="1"/>
      </p:scale>
      <p:origin x="0" y="-96"/>
    </p:cViewPr>
  </p:notesTextViewPr>
  <p:sorterViewPr>
    <p:cViewPr>
      <p:scale>
        <a:sx n="80" d="100"/>
        <a:sy n="80" d="100"/>
      </p:scale>
      <p:origin x="0" y="0"/>
    </p:cViewPr>
  </p:sorterViewPr>
  <p:notesViewPr>
    <p:cSldViewPr snapToGrid="0" snapToObjects="1" showGuides="1">
      <p:cViewPr varScale="1">
        <p:scale>
          <a:sx n="83" d="100"/>
          <a:sy n="83" d="100"/>
        </p:scale>
        <p:origin x="278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184307"/>
          </a:xfrm>
          <a:prstGeom prst="rect">
            <a:avLst/>
          </a:prstGeom>
        </p:spPr>
        <p:txBody>
          <a:bodyPr vert="horz" lIns="91440" tIns="45720" rIns="91440" bIns="45720" rtlCol="0"/>
          <a:lstStyle>
            <a:lvl1pPr algn="l">
              <a:defRPr sz="1200"/>
            </a:lvl1pPr>
          </a:lstStyle>
          <a:p>
            <a:endParaRPr lang="da-DK" sz="800"/>
          </a:p>
        </p:txBody>
      </p:sp>
      <p:sp>
        <p:nvSpPr>
          <p:cNvPr id="3" name="Date Placeholder 2"/>
          <p:cNvSpPr>
            <a:spLocks noGrp="1"/>
          </p:cNvSpPr>
          <p:nvPr>
            <p:ph type="dt" sz="quarter" idx="1"/>
          </p:nvPr>
        </p:nvSpPr>
        <p:spPr>
          <a:xfrm>
            <a:off x="3884613" y="0"/>
            <a:ext cx="2971800" cy="184307"/>
          </a:xfrm>
          <a:prstGeom prst="rect">
            <a:avLst/>
          </a:prstGeom>
        </p:spPr>
        <p:txBody>
          <a:bodyPr vert="horz" lIns="91440" tIns="45720" rIns="91440" bIns="45720" rtlCol="0"/>
          <a:lstStyle>
            <a:lvl1pPr algn="r">
              <a:defRPr sz="1200"/>
            </a:lvl1pPr>
          </a:lstStyle>
          <a:p>
            <a:fld id="{AB874BB5-D327-479E-8553-B7A2D36C4AD7}" type="datetimeFigureOut">
              <a:rPr lang="da-DK" sz="800" smtClean="0"/>
              <a:t>13-12-2021</a:t>
            </a:fld>
            <a:endParaRPr lang="da-DK" sz="800"/>
          </a:p>
        </p:txBody>
      </p:sp>
      <p:sp>
        <p:nvSpPr>
          <p:cNvPr id="4" name="Footer Placeholder 3"/>
          <p:cNvSpPr>
            <a:spLocks noGrp="1"/>
          </p:cNvSpPr>
          <p:nvPr>
            <p:ph type="ftr" sz="quarter" idx="2"/>
          </p:nvPr>
        </p:nvSpPr>
        <p:spPr>
          <a:xfrm>
            <a:off x="0" y="224241"/>
            <a:ext cx="2971800" cy="184307"/>
          </a:xfrm>
          <a:prstGeom prst="rect">
            <a:avLst/>
          </a:prstGeom>
        </p:spPr>
        <p:txBody>
          <a:bodyPr vert="horz" lIns="91440" tIns="45720" rIns="91440" bIns="45720" rtlCol="0" anchor="b"/>
          <a:lstStyle>
            <a:lvl1pPr algn="l">
              <a:defRPr sz="1200"/>
            </a:lvl1pPr>
          </a:lstStyle>
          <a:p>
            <a:endParaRPr lang="da-DK" sz="800"/>
          </a:p>
        </p:txBody>
      </p:sp>
      <p:sp>
        <p:nvSpPr>
          <p:cNvPr id="5" name="Slide Number Placeholder 4"/>
          <p:cNvSpPr>
            <a:spLocks noGrp="1"/>
          </p:cNvSpPr>
          <p:nvPr>
            <p:ph type="sldNum" sz="quarter" idx="3"/>
          </p:nvPr>
        </p:nvSpPr>
        <p:spPr>
          <a:xfrm>
            <a:off x="3884613" y="224241"/>
            <a:ext cx="2971800" cy="184307"/>
          </a:xfrm>
          <a:prstGeom prst="rect">
            <a:avLst/>
          </a:prstGeom>
        </p:spPr>
        <p:txBody>
          <a:bodyPr vert="horz" lIns="91440" tIns="45720" rIns="91440" bIns="45720" rtlCol="0" anchor="b"/>
          <a:lstStyle>
            <a:lvl1pPr algn="r">
              <a:defRPr sz="1200"/>
            </a:lvl1pPr>
          </a:lstStyle>
          <a:p>
            <a:fld id="{68A7EF48-4110-4AAC-AF04-A6BAEA71C75B}" type="slidenum">
              <a:rPr lang="da-DK" sz="800" smtClean="0"/>
              <a:t>‹nr.›</a:t>
            </a:fld>
            <a:endParaRPr lang="da-DK" sz="800"/>
          </a:p>
        </p:txBody>
      </p:sp>
      <p:grpSp>
        <p:nvGrpSpPr>
          <p:cNvPr id="6" name="Group 5"/>
          <p:cNvGrpSpPr/>
          <p:nvPr/>
        </p:nvGrpSpPr>
        <p:grpSpPr>
          <a:xfrm>
            <a:off x="5828044" y="8556531"/>
            <a:ext cx="575225" cy="325391"/>
            <a:chOff x="10998691" y="5444197"/>
            <a:chExt cx="745277" cy="421585"/>
          </a:xfrm>
        </p:grpSpPr>
        <p:sp>
          <p:nvSpPr>
            <p:cNvPr id="7" name="Freeform 10"/>
            <p:cNvSpPr>
              <a:spLocks/>
            </p:cNvSpPr>
            <p:nvPr/>
          </p:nvSpPr>
          <p:spPr bwMode="auto">
            <a:xfrm>
              <a:off x="10998691" y="5444197"/>
              <a:ext cx="372638" cy="421585"/>
            </a:xfrm>
            <a:custGeom>
              <a:avLst/>
              <a:gdLst>
                <a:gd name="T0" fmla="*/ 539 w 807"/>
                <a:gd name="T1" fmla="*/ 0 h 913"/>
                <a:gd name="T2" fmla="*/ 539 w 807"/>
                <a:gd name="T3" fmla="*/ 349 h 913"/>
                <a:gd name="T4" fmla="*/ 268 w 807"/>
                <a:gd name="T5" fmla="*/ 349 h 913"/>
                <a:gd name="T6" fmla="*/ 268 w 807"/>
                <a:gd name="T7" fmla="*/ 0 h 913"/>
                <a:gd name="T8" fmla="*/ 0 w 807"/>
                <a:gd name="T9" fmla="*/ 0 h 913"/>
                <a:gd name="T10" fmla="*/ 0 w 807"/>
                <a:gd name="T11" fmla="*/ 913 h 913"/>
                <a:gd name="T12" fmla="*/ 268 w 807"/>
                <a:gd name="T13" fmla="*/ 913 h 913"/>
                <a:gd name="T14" fmla="*/ 268 w 807"/>
                <a:gd name="T15" fmla="*/ 538 h 913"/>
                <a:gd name="T16" fmla="*/ 539 w 807"/>
                <a:gd name="T17" fmla="*/ 538 h 913"/>
                <a:gd name="T18" fmla="*/ 539 w 807"/>
                <a:gd name="T19" fmla="*/ 913 h 913"/>
                <a:gd name="T20" fmla="*/ 807 w 807"/>
                <a:gd name="T21" fmla="*/ 913 h 913"/>
                <a:gd name="T22" fmla="*/ 807 w 807"/>
                <a:gd name="T23" fmla="*/ 0 h 913"/>
                <a:gd name="T24" fmla="*/ 539 w 807"/>
                <a:gd name="T25" fmla="*/ 0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7" h="913">
                  <a:moveTo>
                    <a:pt x="539" y="0"/>
                  </a:moveTo>
                  <a:lnTo>
                    <a:pt x="539" y="349"/>
                  </a:lnTo>
                  <a:lnTo>
                    <a:pt x="268" y="349"/>
                  </a:lnTo>
                  <a:lnTo>
                    <a:pt x="268" y="0"/>
                  </a:lnTo>
                  <a:lnTo>
                    <a:pt x="0" y="0"/>
                  </a:lnTo>
                  <a:lnTo>
                    <a:pt x="0" y="913"/>
                  </a:lnTo>
                  <a:lnTo>
                    <a:pt x="268" y="913"/>
                  </a:lnTo>
                  <a:lnTo>
                    <a:pt x="268" y="538"/>
                  </a:lnTo>
                  <a:lnTo>
                    <a:pt x="539" y="538"/>
                  </a:lnTo>
                  <a:lnTo>
                    <a:pt x="539" y="913"/>
                  </a:lnTo>
                  <a:lnTo>
                    <a:pt x="807" y="913"/>
                  </a:lnTo>
                  <a:lnTo>
                    <a:pt x="807" y="0"/>
                  </a:lnTo>
                  <a:lnTo>
                    <a:pt x="539" y="0"/>
                  </a:lnTo>
                  <a:close/>
                </a:path>
              </a:pathLst>
            </a:custGeom>
            <a:solidFill>
              <a:srgbClr val="009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 name="Rectangle 11"/>
            <p:cNvSpPr>
              <a:spLocks noChangeArrowheads="1"/>
            </p:cNvSpPr>
            <p:nvPr/>
          </p:nvSpPr>
          <p:spPr bwMode="auto">
            <a:xfrm>
              <a:off x="11371330" y="5444197"/>
              <a:ext cx="123751" cy="4215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12"/>
            <p:cNvSpPr>
              <a:spLocks/>
            </p:cNvSpPr>
            <p:nvPr/>
          </p:nvSpPr>
          <p:spPr bwMode="auto">
            <a:xfrm>
              <a:off x="11495081" y="5444197"/>
              <a:ext cx="248887" cy="421585"/>
            </a:xfrm>
            <a:custGeom>
              <a:avLst/>
              <a:gdLst>
                <a:gd name="T0" fmla="*/ 271 w 539"/>
                <a:gd name="T1" fmla="*/ 0 h 913"/>
                <a:gd name="T2" fmla="*/ 0 w 539"/>
                <a:gd name="T3" fmla="*/ 458 h 913"/>
                <a:gd name="T4" fmla="*/ 271 w 539"/>
                <a:gd name="T5" fmla="*/ 913 h 913"/>
                <a:gd name="T6" fmla="*/ 539 w 539"/>
                <a:gd name="T7" fmla="*/ 913 h 913"/>
                <a:gd name="T8" fmla="*/ 271 w 539"/>
                <a:gd name="T9" fmla="*/ 458 h 913"/>
                <a:gd name="T10" fmla="*/ 539 w 539"/>
                <a:gd name="T11" fmla="*/ 0 h 913"/>
                <a:gd name="T12" fmla="*/ 271 w 539"/>
                <a:gd name="T13" fmla="*/ 0 h 913"/>
              </a:gdLst>
              <a:ahLst/>
              <a:cxnLst>
                <a:cxn ang="0">
                  <a:pos x="T0" y="T1"/>
                </a:cxn>
                <a:cxn ang="0">
                  <a:pos x="T2" y="T3"/>
                </a:cxn>
                <a:cxn ang="0">
                  <a:pos x="T4" y="T5"/>
                </a:cxn>
                <a:cxn ang="0">
                  <a:pos x="T6" y="T7"/>
                </a:cxn>
                <a:cxn ang="0">
                  <a:pos x="T8" y="T9"/>
                </a:cxn>
                <a:cxn ang="0">
                  <a:pos x="T10" y="T11"/>
                </a:cxn>
                <a:cxn ang="0">
                  <a:pos x="T12" y="T13"/>
                </a:cxn>
              </a:cxnLst>
              <a:rect l="0" t="0" r="r" b="b"/>
              <a:pathLst>
                <a:path w="539" h="913">
                  <a:moveTo>
                    <a:pt x="271" y="0"/>
                  </a:moveTo>
                  <a:lnTo>
                    <a:pt x="0" y="458"/>
                  </a:lnTo>
                  <a:lnTo>
                    <a:pt x="271" y="913"/>
                  </a:lnTo>
                  <a:lnTo>
                    <a:pt x="539" y="913"/>
                  </a:lnTo>
                  <a:lnTo>
                    <a:pt x="271" y="458"/>
                  </a:lnTo>
                  <a:lnTo>
                    <a:pt x="539" y="0"/>
                  </a:lnTo>
                  <a:lnTo>
                    <a:pt x="2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2238253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221062"/>
          </a:xfrm>
          <a:prstGeom prst="rect">
            <a:avLst/>
          </a:prstGeom>
        </p:spPr>
        <p:txBody>
          <a:bodyPr vert="horz" lIns="91440" tIns="45720" rIns="91440" bIns="45720" rtlCol="0"/>
          <a:lstStyle>
            <a:lvl1pPr algn="l">
              <a:defRPr sz="700"/>
            </a:lvl1pPr>
          </a:lstStyle>
          <a:p>
            <a:endParaRPr lang="da-DK"/>
          </a:p>
        </p:txBody>
      </p:sp>
      <p:sp>
        <p:nvSpPr>
          <p:cNvPr id="3" name="Date Placeholder 2"/>
          <p:cNvSpPr>
            <a:spLocks noGrp="1"/>
          </p:cNvSpPr>
          <p:nvPr>
            <p:ph type="dt" idx="1"/>
          </p:nvPr>
        </p:nvSpPr>
        <p:spPr>
          <a:xfrm>
            <a:off x="3884613" y="0"/>
            <a:ext cx="2971800" cy="221062"/>
          </a:xfrm>
          <a:prstGeom prst="rect">
            <a:avLst/>
          </a:prstGeom>
        </p:spPr>
        <p:txBody>
          <a:bodyPr vert="horz" lIns="91440" tIns="45720" rIns="91440" bIns="45720" rtlCol="0"/>
          <a:lstStyle>
            <a:lvl1pPr algn="r">
              <a:defRPr sz="700"/>
            </a:lvl1pPr>
          </a:lstStyle>
          <a:p>
            <a:fld id="{2A567FE2-47AD-4F2E-B150-95C878872186}" type="datetimeFigureOut">
              <a:rPr lang="da-DK" smtClean="0"/>
              <a:pPr/>
              <a:t>13-12-2021</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231111"/>
            <a:ext cx="2971800" cy="221062"/>
          </a:xfrm>
          <a:prstGeom prst="rect">
            <a:avLst/>
          </a:prstGeom>
        </p:spPr>
        <p:txBody>
          <a:bodyPr vert="horz" lIns="91440" tIns="45720" rIns="91440" bIns="45720" rtlCol="0" anchor="b"/>
          <a:lstStyle>
            <a:lvl1pPr algn="l">
              <a:defRPr sz="700"/>
            </a:lvl1pPr>
          </a:lstStyle>
          <a:p>
            <a:endParaRPr lang="da-DK"/>
          </a:p>
        </p:txBody>
      </p:sp>
      <p:sp>
        <p:nvSpPr>
          <p:cNvPr id="7" name="Slide Number Placeholder 6"/>
          <p:cNvSpPr>
            <a:spLocks noGrp="1"/>
          </p:cNvSpPr>
          <p:nvPr>
            <p:ph type="sldNum" sz="quarter" idx="5"/>
          </p:nvPr>
        </p:nvSpPr>
        <p:spPr>
          <a:xfrm>
            <a:off x="3884613" y="231111"/>
            <a:ext cx="2971800" cy="221062"/>
          </a:xfrm>
          <a:prstGeom prst="rect">
            <a:avLst/>
          </a:prstGeom>
        </p:spPr>
        <p:txBody>
          <a:bodyPr vert="horz" lIns="91440" tIns="45720" rIns="91440" bIns="45720" rtlCol="0" anchor="b"/>
          <a:lstStyle>
            <a:lvl1pPr algn="r">
              <a:defRPr sz="700"/>
            </a:lvl1pPr>
          </a:lstStyle>
          <a:p>
            <a:fld id="{89DFF1DC-2E3F-4E26-8E22-6AA9F1651333}" type="slidenum">
              <a:rPr lang="da-DK" smtClean="0"/>
              <a:pPr/>
              <a:t>‹nr.›</a:t>
            </a:fld>
            <a:endParaRPr lang="da-DK"/>
          </a:p>
        </p:txBody>
      </p:sp>
      <p:grpSp>
        <p:nvGrpSpPr>
          <p:cNvPr id="8" name="Group 7"/>
          <p:cNvGrpSpPr/>
          <p:nvPr/>
        </p:nvGrpSpPr>
        <p:grpSpPr>
          <a:xfrm>
            <a:off x="5828044" y="8556531"/>
            <a:ext cx="575225" cy="325391"/>
            <a:chOff x="10998691" y="5444197"/>
            <a:chExt cx="745277" cy="421585"/>
          </a:xfrm>
        </p:grpSpPr>
        <p:sp>
          <p:nvSpPr>
            <p:cNvPr id="9" name="Freeform 10"/>
            <p:cNvSpPr>
              <a:spLocks/>
            </p:cNvSpPr>
            <p:nvPr/>
          </p:nvSpPr>
          <p:spPr bwMode="auto">
            <a:xfrm>
              <a:off x="10998691" y="5444197"/>
              <a:ext cx="372638" cy="421585"/>
            </a:xfrm>
            <a:custGeom>
              <a:avLst/>
              <a:gdLst>
                <a:gd name="T0" fmla="*/ 539 w 807"/>
                <a:gd name="T1" fmla="*/ 0 h 913"/>
                <a:gd name="T2" fmla="*/ 539 w 807"/>
                <a:gd name="T3" fmla="*/ 349 h 913"/>
                <a:gd name="T4" fmla="*/ 268 w 807"/>
                <a:gd name="T5" fmla="*/ 349 h 913"/>
                <a:gd name="T6" fmla="*/ 268 w 807"/>
                <a:gd name="T7" fmla="*/ 0 h 913"/>
                <a:gd name="T8" fmla="*/ 0 w 807"/>
                <a:gd name="T9" fmla="*/ 0 h 913"/>
                <a:gd name="T10" fmla="*/ 0 w 807"/>
                <a:gd name="T11" fmla="*/ 913 h 913"/>
                <a:gd name="T12" fmla="*/ 268 w 807"/>
                <a:gd name="T13" fmla="*/ 913 h 913"/>
                <a:gd name="T14" fmla="*/ 268 w 807"/>
                <a:gd name="T15" fmla="*/ 538 h 913"/>
                <a:gd name="T16" fmla="*/ 539 w 807"/>
                <a:gd name="T17" fmla="*/ 538 h 913"/>
                <a:gd name="T18" fmla="*/ 539 w 807"/>
                <a:gd name="T19" fmla="*/ 913 h 913"/>
                <a:gd name="T20" fmla="*/ 807 w 807"/>
                <a:gd name="T21" fmla="*/ 913 h 913"/>
                <a:gd name="T22" fmla="*/ 807 w 807"/>
                <a:gd name="T23" fmla="*/ 0 h 913"/>
                <a:gd name="T24" fmla="*/ 539 w 807"/>
                <a:gd name="T25" fmla="*/ 0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7" h="913">
                  <a:moveTo>
                    <a:pt x="539" y="0"/>
                  </a:moveTo>
                  <a:lnTo>
                    <a:pt x="539" y="349"/>
                  </a:lnTo>
                  <a:lnTo>
                    <a:pt x="268" y="349"/>
                  </a:lnTo>
                  <a:lnTo>
                    <a:pt x="268" y="0"/>
                  </a:lnTo>
                  <a:lnTo>
                    <a:pt x="0" y="0"/>
                  </a:lnTo>
                  <a:lnTo>
                    <a:pt x="0" y="913"/>
                  </a:lnTo>
                  <a:lnTo>
                    <a:pt x="268" y="913"/>
                  </a:lnTo>
                  <a:lnTo>
                    <a:pt x="268" y="538"/>
                  </a:lnTo>
                  <a:lnTo>
                    <a:pt x="539" y="538"/>
                  </a:lnTo>
                  <a:lnTo>
                    <a:pt x="539" y="913"/>
                  </a:lnTo>
                  <a:lnTo>
                    <a:pt x="807" y="913"/>
                  </a:lnTo>
                  <a:lnTo>
                    <a:pt x="807" y="0"/>
                  </a:lnTo>
                  <a:lnTo>
                    <a:pt x="539" y="0"/>
                  </a:lnTo>
                  <a:close/>
                </a:path>
              </a:pathLst>
            </a:custGeom>
            <a:solidFill>
              <a:srgbClr val="009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Rectangle 11"/>
            <p:cNvSpPr>
              <a:spLocks noChangeArrowheads="1"/>
            </p:cNvSpPr>
            <p:nvPr/>
          </p:nvSpPr>
          <p:spPr bwMode="auto">
            <a:xfrm>
              <a:off x="11371330" y="5444197"/>
              <a:ext cx="123751" cy="4215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12"/>
            <p:cNvSpPr>
              <a:spLocks/>
            </p:cNvSpPr>
            <p:nvPr/>
          </p:nvSpPr>
          <p:spPr bwMode="auto">
            <a:xfrm>
              <a:off x="11495081" y="5444197"/>
              <a:ext cx="248887" cy="421585"/>
            </a:xfrm>
            <a:custGeom>
              <a:avLst/>
              <a:gdLst>
                <a:gd name="T0" fmla="*/ 271 w 539"/>
                <a:gd name="T1" fmla="*/ 0 h 913"/>
                <a:gd name="T2" fmla="*/ 0 w 539"/>
                <a:gd name="T3" fmla="*/ 458 h 913"/>
                <a:gd name="T4" fmla="*/ 271 w 539"/>
                <a:gd name="T5" fmla="*/ 913 h 913"/>
                <a:gd name="T6" fmla="*/ 539 w 539"/>
                <a:gd name="T7" fmla="*/ 913 h 913"/>
                <a:gd name="T8" fmla="*/ 271 w 539"/>
                <a:gd name="T9" fmla="*/ 458 h 913"/>
                <a:gd name="T10" fmla="*/ 539 w 539"/>
                <a:gd name="T11" fmla="*/ 0 h 913"/>
                <a:gd name="T12" fmla="*/ 271 w 539"/>
                <a:gd name="T13" fmla="*/ 0 h 913"/>
              </a:gdLst>
              <a:ahLst/>
              <a:cxnLst>
                <a:cxn ang="0">
                  <a:pos x="T0" y="T1"/>
                </a:cxn>
                <a:cxn ang="0">
                  <a:pos x="T2" y="T3"/>
                </a:cxn>
                <a:cxn ang="0">
                  <a:pos x="T4" y="T5"/>
                </a:cxn>
                <a:cxn ang="0">
                  <a:pos x="T6" y="T7"/>
                </a:cxn>
                <a:cxn ang="0">
                  <a:pos x="T8" y="T9"/>
                </a:cxn>
                <a:cxn ang="0">
                  <a:pos x="T10" y="T11"/>
                </a:cxn>
                <a:cxn ang="0">
                  <a:pos x="T12" y="T13"/>
                </a:cxn>
              </a:cxnLst>
              <a:rect l="0" t="0" r="r" b="b"/>
              <a:pathLst>
                <a:path w="539" h="913">
                  <a:moveTo>
                    <a:pt x="271" y="0"/>
                  </a:moveTo>
                  <a:lnTo>
                    <a:pt x="0" y="458"/>
                  </a:lnTo>
                  <a:lnTo>
                    <a:pt x="271" y="913"/>
                  </a:lnTo>
                  <a:lnTo>
                    <a:pt x="539" y="913"/>
                  </a:lnTo>
                  <a:lnTo>
                    <a:pt x="271" y="458"/>
                  </a:lnTo>
                  <a:lnTo>
                    <a:pt x="539" y="0"/>
                  </a:lnTo>
                  <a:lnTo>
                    <a:pt x="2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2601362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a:t>Congratulations</a:t>
            </a:r>
            <a:r>
              <a:rPr lang="da-DK" dirty="0"/>
              <a:t> for </a:t>
            </a:r>
            <a:r>
              <a:rPr lang="da-DK" dirty="0" err="1"/>
              <a:t>making</a:t>
            </a:r>
            <a:r>
              <a:rPr lang="da-DK" dirty="0"/>
              <a:t> it </a:t>
            </a:r>
            <a:r>
              <a:rPr lang="da-DK" dirty="0" err="1"/>
              <a:t>this</a:t>
            </a:r>
            <a:r>
              <a:rPr lang="da-DK" dirty="0"/>
              <a:t> far. </a:t>
            </a:r>
          </a:p>
          <a:p>
            <a:r>
              <a:rPr lang="da-DK" dirty="0"/>
              <a:t>How </a:t>
            </a:r>
            <a:r>
              <a:rPr lang="da-DK" dirty="0" err="1"/>
              <a:t>are</a:t>
            </a:r>
            <a:r>
              <a:rPr lang="da-DK" dirty="0"/>
              <a:t> </a:t>
            </a:r>
            <a:r>
              <a:rPr lang="da-DK" dirty="0" err="1"/>
              <a:t>you</a:t>
            </a:r>
            <a:r>
              <a:rPr lang="da-DK" dirty="0"/>
              <a:t> </a:t>
            </a:r>
            <a:r>
              <a:rPr lang="da-DK" dirty="0" err="1"/>
              <a:t>holding</a:t>
            </a:r>
            <a:r>
              <a:rPr lang="da-DK" dirty="0"/>
              <a:t> up on </a:t>
            </a:r>
            <a:r>
              <a:rPr lang="da-DK" dirty="0" err="1"/>
              <a:t>your</a:t>
            </a:r>
            <a:r>
              <a:rPr lang="da-DK" dirty="0"/>
              <a:t> </a:t>
            </a:r>
            <a:r>
              <a:rPr lang="da-DK" dirty="0" err="1"/>
              <a:t>thesis</a:t>
            </a:r>
            <a:r>
              <a:rPr lang="da-DK" dirty="0"/>
              <a:t>? How </a:t>
            </a:r>
            <a:r>
              <a:rPr lang="da-DK" dirty="0" err="1"/>
              <a:t>were</a:t>
            </a:r>
            <a:r>
              <a:rPr lang="da-DK" dirty="0"/>
              <a:t> </a:t>
            </a:r>
            <a:r>
              <a:rPr lang="da-DK" dirty="0" err="1"/>
              <a:t>your</a:t>
            </a:r>
            <a:r>
              <a:rPr lang="da-DK" dirty="0"/>
              <a:t> </a:t>
            </a:r>
            <a:r>
              <a:rPr lang="da-DK" dirty="0" err="1"/>
              <a:t>internships</a:t>
            </a:r>
            <a:r>
              <a:rPr lang="da-DK" dirty="0"/>
              <a:t>? </a:t>
            </a:r>
          </a:p>
          <a:p>
            <a:endParaRPr lang="da-DK" dirty="0"/>
          </a:p>
          <a:p>
            <a:r>
              <a:rPr lang="da-DK" dirty="0"/>
              <a:t>Are </a:t>
            </a:r>
            <a:r>
              <a:rPr lang="da-DK" dirty="0" err="1"/>
              <a:t>you</a:t>
            </a:r>
            <a:r>
              <a:rPr lang="da-DK" dirty="0"/>
              <a:t> </a:t>
            </a:r>
            <a:r>
              <a:rPr lang="da-DK" dirty="0" err="1"/>
              <a:t>guys</a:t>
            </a:r>
            <a:r>
              <a:rPr lang="da-DK" dirty="0"/>
              <a:t> on LinkedIn? Please </a:t>
            </a:r>
            <a:r>
              <a:rPr lang="da-DK" dirty="0" err="1"/>
              <a:t>connect</a:t>
            </a:r>
            <a:r>
              <a:rPr lang="da-DK" dirty="0"/>
              <a:t> </a:t>
            </a:r>
          </a:p>
        </p:txBody>
      </p:sp>
      <p:sp>
        <p:nvSpPr>
          <p:cNvPr id="4" name="Pladsholder til slidenummer 3"/>
          <p:cNvSpPr>
            <a:spLocks noGrp="1"/>
          </p:cNvSpPr>
          <p:nvPr>
            <p:ph type="sldNum" sz="quarter" idx="10"/>
          </p:nvPr>
        </p:nvSpPr>
        <p:spPr/>
        <p:txBody>
          <a:bodyPr/>
          <a:lstStyle/>
          <a:p>
            <a:fld id="{89DFF1DC-2E3F-4E26-8E22-6AA9F1651333}" type="slidenum">
              <a:rPr lang="da-DK" smtClean="0"/>
              <a:pPr/>
              <a:t>1</a:t>
            </a:fld>
            <a:endParaRPr lang="da-DK"/>
          </a:p>
        </p:txBody>
      </p:sp>
    </p:spTree>
    <p:extLst>
      <p:ext uri="{BB962C8B-B14F-4D97-AF65-F5344CB8AC3E}">
        <p14:creationId xmlns:p14="http://schemas.microsoft.com/office/powerpoint/2010/main" val="1229367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9DFF1DC-2E3F-4E26-8E22-6AA9F1651333}" type="slidenum">
              <a:rPr lang="da-DK" smtClean="0"/>
              <a:pPr/>
              <a:t>17</a:t>
            </a:fld>
            <a:endParaRPr lang="da-DK"/>
          </a:p>
        </p:txBody>
      </p:sp>
    </p:spTree>
    <p:extLst>
      <p:ext uri="{BB962C8B-B14F-4D97-AF65-F5344CB8AC3E}">
        <p14:creationId xmlns:p14="http://schemas.microsoft.com/office/powerpoint/2010/main" val="2059319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9DFF1DC-2E3F-4E26-8E22-6AA9F1651333}" type="slidenum">
              <a:rPr lang="da-DK" smtClean="0"/>
              <a:pPr/>
              <a:t>18</a:t>
            </a:fld>
            <a:endParaRPr lang="da-DK"/>
          </a:p>
        </p:txBody>
      </p:sp>
    </p:spTree>
    <p:extLst>
      <p:ext uri="{BB962C8B-B14F-4D97-AF65-F5344CB8AC3E}">
        <p14:creationId xmlns:p14="http://schemas.microsoft.com/office/powerpoint/2010/main" val="477434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Are </a:t>
            </a:r>
            <a:r>
              <a:rPr lang="da-DK" dirty="0" err="1"/>
              <a:t>you</a:t>
            </a:r>
            <a:r>
              <a:rPr lang="da-DK" dirty="0"/>
              <a:t> </a:t>
            </a:r>
            <a:r>
              <a:rPr lang="da-DK" dirty="0" err="1"/>
              <a:t>guys</a:t>
            </a:r>
            <a:r>
              <a:rPr lang="da-DK" dirty="0"/>
              <a:t> on LinkedIn? Please </a:t>
            </a:r>
            <a:r>
              <a:rPr lang="da-DK" dirty="0" err="1"/>
              <a:t>connect</a:t>
            </a:r>
            <a:r>
              <a:rPr lang="da-DK" dirty="0"/>
              <a:t> </a:t>
            </a:r>
          </a:p>
        </p:txBody>
      </p:sp>
      <p:sp>
        <p:nvSpPr>
          <p:cNvPr id="4" name="Pladsholder til slidenummer 3"/>
          <p:cNvSpPr>
            <a:spLocks noGrp="1"/>
          </p:cNvSpPr>
          <p:nvPr>
            <p:ph type="sldNum" sz="quarter" idx="10"/>
          </p:nvPr>
        </p:nvSpPr>
        <p:spPr/>
        <p:txBody>
          <a:bodyPr/>
          <a:lstStyle/>
          <a:p>
            <a:fld id="{89DFF1DC-2E3F-4E26-8E22-6AA9F1651333}" type="slidenum">
              <a:rPr lang="da-DK" smtClean="0"/>
              <a:pPr/>
              <a:t>19</a:t>
            </a:fld>
            <a:endParaRPr lang="da-DK"/>
          </a:p>
        </p:txBody>
      </p:sp>
    </p:spTree>
    <p:extLst>
      <p:ext uri="{BB962C8B-B14F-4D97-AF65-F5344CB8AC3E}">
        <p14:creationId xmlns:p14="http://schemas.microsoft.com/office/powerpoint/2010/main" val="3323307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a:t>Do you this man? </a:t>
            </a:r>
          </a:p>
          <a:p>
            <a:r>
              <a:rPr lang="en-US" dirty="0"/>
              <a:t>Head coach of the Danish men's national team in football and named leader of the year twice at the latest here in 2021</a:t>
            </a:r>
          </a:p>
          <a:p>
            <a:endParaRPr lang="en-US" dirty="0"/>
          </a:p>
          <a:p>
            <a:r>
              <a:rPr lang="en-US" dirty="0"/>
              <a:t>I have just attended a conference where Kasper </a:t>
            </a:r>
            <a:r>
              <a:rPr lang="en-US" dirty="0" err="1"/>
              <a:t>Hjulman</a:t>
            </a:r>
            <a:r>
              <a:rPr lang="en-US" dirty="0"/>
              <a:t> gave a presentation that I was very inspired by.</a:t>
            </a:r>
          </a:p>
          <a:p>
            <a:r>
              <a:rPr lang="en-US" dirty="0"/>
              <a:t>It made me want to try to do things a little differently today, so I hope you are in?</a:t>
            </a:r>
          </a:p>
          <a:p>
            <a:endParaRPr lang="en-US" dirty="0"/>
          </a:p>
          <a:p>
            <a:r>
              <a:rPr lang="en-US" dirty="0"/>
              <a:t>One of Kasper's most important points in relation to his success and leadership and what works was honesty. skinless honesty.</a:t>
            </a:r>
          </a:p>
          <a:p>
            <a:endParaRPr lang="en-US" dirty="0"/>
          </a:p>
          <a:p>
            <a:r>
              <a:rPr lang="en-US" dirty="0"/>
              <a:t>I am incredibly happy when your teachers reach out and invite me to be here as today and recognize the importance of you, as future graduates and employees, gaining knowledge about the labor market, the trade union, the unemployment insurance fund and your rights. Thank you for the invitation to Anders and Vibeke.</a:t>
            </a:r>
          </a:p>
          <a:p>
            <a:endParaRPr lang="en-US" dirty="0"/>
          </a:p>
          <a:p>
            <a:r>
              <a:rPr lang="en-US" dirty="0"/>
              <a:t>Maybe it's my job to stand here and tell you that you must be a member of a trade union. tell about all the cash benefits and offers there for our members.</a:t>
            </a:r>
            <a:endParaRPr lang="da-DK" dirty="0"/>
          </a:p>
        </p:txBody>
      </p:sp>
      <p:sp>
        <p:nvSpPr>
          <p:cNvPr id="4" name="Pladsholder til slidenummer 3"/>
          <p:cNvSpPr>
            <a:spLocks noGrp="1"/>
          </p:cNvSpPr>
          <p:nvPr>
            <p:ph type="sldNum" sz="quarter" idx="10"/>
          </p:nvPr>
        </p:nvSpPr>
        <p:spPr/>
        <p:txBody>
          <a:bodyPr/>
          <a:lstStyle/>
          <a:p>
            <a:fld id="{89DFF1DC-2E3F-4E26-8E22-6AA9F1651333}" type="slidenum">
              <a:rPr lang="da-DK" smtClean="0"/>
              <a:pPr/>
              <a:t>3</a:t>
            </a:fld>
            <a:endParaRPr lang="da-DK"/>
          </a:p>
        </p:txBody>
      </p:sp>
    </p:spTree>
    <p:extLst>
      <p:ext uri="{BB962C8B-B14F-4D97-AF65-F5344CB8AC3E}">
        <p14:creationId xmlns:p14="http://schemas.microsoft.com/office/powerpoint/2010/main" val="1197085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a:t>and present you with a list of at least 10 good arguments to convince you to become a member.</a:t>
            </a:r>
          </a:p>
          <a:p>
            <a:endParaRPr lang="en-US" dirty="0"/>
          </a:p>
          <a:p>
            <a:r>
              <a:rPr lang="en-US" dirty="0"/>
              <a:t>But no!</a:t>
            </a:r>
          </a:p>
          <a:p>
            <a:r>
              <a:rPr lang="en-US" dirty="0"/>
              <a:t>I do not even believe in it myself.</a:t>
            </a:r>
          </a:p>
          <a:p>
            <a:r>
              <a:rPr lang="en-US" dirty="0"/>
              <a:t>I do not believe that it is a list of membership benefits and offers that convinces you of a professional membership and as I said, I was inspired by Kasper </a:t>
            </a:r>
            <a:r>
              <a:rPr lang="en-US" dirty="0" err="1"/>
              <a:t>Hjulman</a:t>
            </a:r>
            <a:r>
              <a:rPr lang="en-US" dirty="0"/>
              <a:t>. Inspired to dare to be honest and open.</a:t>
            </a:r>
          </a:p>
          <a:p>
            <a:r>
              <a:rPr lang="en-US" dirty="0"/>
              <a:t>Therefore, I also want to do this the other way around. </a:t>
            </a:r>
            <a:endParaRPr lang="da-DK" dirty="0"/>
          </a:p>
        </p:txBody>
      </p:sp>
      <p:sp>
        <p:nvSpPr>
          <p:cNvPr id="4" name="Pladsholder til slidenummer 3"/>
          <p:cNvSpPr>
            <a:spLocks noGrp="1"/>
          </p:cNvSpPr>
          <p:nvPr>
            <p:ph type="sldNum" sz="quarter" idx="10"/>
          </p:nvPr>
        </p:nvSpPr>
        <p:spPr/>
        <p:txBody>
          <a:bodyPr/>
          <a:lstStyle/>
          <a:p>
            <a:fld id="{89DFF1DC-2E3F-4E26-8E22-6AA9F1651333}" type="slidenum">
              <a:rPr lang="da-DK" smtClean="0"/>
              <a:pPr/>
              <a:t>4</a:t>
            </a:fld>
            <a:endParaRPr lang="da-DK"/>
          </a:p>
        </p:txBody>
      </p:sp>
    </p:spTree>
    <p:extLst>
      <p:ext uri="{BB962C8B-B14F-4D97-AF65-F5344CB8AC3E}">
        <p14:creationId xmlns:p14="http://schemas.microsoft.com/office/powerpoint/2010/main" val="183251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a:t>I want you to tell me why you think it is important to a member the trade union?</a:t>
            </a:r>
            <a:endParaRPr lang="da-DK" dirty="0"/>
          </a:p>
        </p:txBody>
      </p:sp>
      <p:sp>
        <p:nvSpPr>
          <p:cNvPr id="4" name="Pladsholder til slidenummer 3"/>
          <p:cNvSpPr>
            <a:spLocks noGrp="1"/>
          </p:cNvSpPr>
          <p:nvPr>
            <p:ph type="sldNum" sz="quarter" idx="10"/>
          </p:nvPr>
        </p:nvSpPr>
        <p:spPr/>
        <p:txBody>
          <a:bodyPr/>
          <a:lstStyle/>
          <a:p>
            <a:fld id="{89DFF1DC-2E3F-4E26-8E22-6AA9F1651333}" type="slidenum">
              <a:rPr lang="da-DK" smtClean="0"/>
              <a:pPr/>
              <a:t>5</a:t>
            </a:fld>
            <a:endParaRPr lang="da-DK"/>
          </a:p>
        </p:txBody>
      </p:sp>
    </p:spTree>
    <p:extLst>
      <p:ext uri="{BB962C8B-B14F-4D97-AF65-F5344CB8AC3E}">
        <p14:creationId xmlns:p14="http://schemas.microsoft.com/office/powerpoint/2010/main" val="2584589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sz="1200" b="0" i="1" kern="1200" dirty="0">
                <a:solidFill>
                  <a:schemeClr val="tx1"/>
                </a:solidFill>
                <a:effectLst/>
                <a:latin typeface="+mn-lt"/>
                <a:ea typeface="+mn-ea"/>
                <a:cs typeface="+mn-cs"/>
              </a:rPr>
              <a:t>Flexicurity</a:t>
            </a:r>
            <a:r>
              <a:rPr lang="en-US" sz="1200" b="0" i="0" kern="1200" dirty="0">
                <a:solidFill>
                  <a:schemeClr val="tx1"/>
                </a:solidFill>
                <a:effectLst/>
                <a:latin typeface="+mn-lt"/>
                <a:ea typeface="+mn-ea"/>
                <a:cs typeface="+mn-cs"/>
              </a:rPr>
              <a:t> - the famous Danish </a:t>
            </a:r>
            <a:r>
              <a:rPr lang="en-US" sz="1200" b="0" i="0" kern="1200" dirty="0" err="1">
                <a:solidFill>
                  <a:schemeClr val="tx1"/>
                </a:solidFill>
                <a:effectLst/>
                <a:latin typeface="+mn-lt"/>
                <a:ea typeface="+mn-ea"/>
                <a:cs typeface="+mn-cs"/>
              </a:rPr>
              <a:t>labour</a:t>
            </a:r>
            <a:r>
              <a:rPr lang="en-US" sz="1200" b="0" i="0" kern="1200" dirty="0">
                <a:solidFill>
                  <a:schemeClr val="tx1"/>
                </a:solidFill>
                <a:effectLst/>
                <a:latin typeface="+mn-lt"/>
                <a:ea typeface="+mn-ea"/>
                <a:cs typeface="+mn-cs"/>
              </a:rPr>
              <a:t> market model - means that employers can easily hire and fire to adjust to the needs of the marketplace. At the same time, employees have a secure safety net in-between jobs. </a:t>
            </a:r>
          </a:p>
          <a:p>
            <a:r>
              <a:rPr lang="en-US" sz="1200" b="0" i="0" kern="1200" dirty="0">
                <a:solidFill>
                  <a:schemeClr val="tx1"/>
                </a:solidFill>
                <a:effectLst/>
                <a:latin typeface="+mn-lt"/>
                <a:ea typeface="+mn-ea"/>
                <a:cs typeface="+mn-cs"/>
              </a:rPr>
              <a:t>Denmark's famous </a:t>
            </a:r>
            <a:r>
              <a:rPr lang="en-US" sz="1200" b="0" i="0" kern="1200" dirty="0" err="1">
                <a:solidFill>
                  <a:schemeClr val="tx1"/>
                </a:solidFill>
                <a:effectLst/>
                <a:latin typeface="+mn-lt"/>
                <a:ea typeface="+mn-ea"/>
                <a:cs typeface="+mn-cs"/>
              </a:rPr>
              <a:t>labour</a:t>
            </a:r>
            <a:r>
              <a:rPr lang="en-US" sz="1200" b="0" i="0" kern="1200" dirty="0">
                <a:solidFill>
                  <a:schemeClr val="tx1"/>
                </a:solidFill>
                <a:effectLst/>
                <a:latin typeface="+mn-lt"/>
                <a:ea typeface="+mn-ea"/>
                <a:cs typeface="+mn-cs"/>
              </a:rPr>
              <a:t> market model - </a:t>
            </a:r>
            <a:r>
              <a:rPr lang="en-US" sz="1200" b="0" i="1" kern="1200" dirty="0">
                <a:solidFill>
                  <a:schemeClr val="tx1"/>
                </a:solidFill>
                <a:effectLst/>
                <a:latin typeface="+mn-lt"/>
                <a:ea typeface="+mn-ea"/>
                <a:cs typeface="+mn-cs"/>
              </a:rPr>
              <a:t>Flexicurity</a:t>
            </a:r>
            <a:r>
              <a:rPr lang="en-US" sz="1200" b="0" i="0" kern="1200" dirty="0">
                <a:solidFill>
                  <a:schemeClr val="tx1"/>
                </a:solidFill>
                <a:effectLst/>
                <a:latin typeface="+mn-lt"/>
                <a:ea typeface="+mn-ea"/>
                <a:cs typeface="+mn-cs"/>
              </a:rPr>
              <a:t> - is widely admired for its ability to reflect the needs of employers while, at the same time, safeguarding the welfare of employees. </a:t>
            </a:r>
          </a:p>
          <a:p>
            <a:r>
              <a:rPr lang="en-US" sz="1200" b="0" i="0" kern="1200" dirty="0">
                <a:solidFill>
                  <a:schemeClr val="tx1"/>
                </a:solidFill>
                <a:effectLst/>
                <a:latin typeface="+mn-lt"/>
                <a:ea typeface="+mn-ea"/>
                <a:cs typeface="+mn-cs"/>
              </a:rPr>
              <a:t>The model </a:t>
            </a:r>
            <a:r>
              <a:rPr lang="en-US" sz="1200" b="1" i="0" kern="1200" dirty="0">
                <a:solidFill>
                  <a:schemeClr val="tx1"/>
                </a:solidFill>
                <a:effectLst/>
                <a:latin typeface="+mn-lt"/>
                <a:ea typeface="+mn-ea"/>
                <a:cs typeface="+mn-cs"/>
              </a:rPr>
              <a:t>is based on a century of co-operation and </a:t>
            </a:r>
            <a:r>
              <a:rPr lang="en-US" sz="1200" b="0" i="0" kern="1200" dirty="0">
                <a:solidFill>
                  <a:schemeClr val="tx1"/>
                </a:solidFill>
                <a:effectLst/>
                <a:latin typeface="+mn-lt"/>
                <a:ea typeface="+mn-ea"/>
                <a:cs typeface="+mn-cs"/>
              </a:rPr>
              <a:t>has 2 core elements: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1. Being flexibility meaning flexible rules in regards to hiring and firing staff, which make it easier for the employers to scale down during slow times and hire new staff when things improve and also a long tradition of dialogue between employer associations and </a:t>
            </a:r>
            <a:r>
              <a:rPr lang="en-US" sz="1200" b="0" i="0" kern="1200" dirty="0" err="1">
                <a:solidFill>
                  <a:schemeClr val="tx1"/>
                </a:solidFill>
                <a:effectLst/>
                <a:latin typeface="+mn-lt"/>
                <a:ea typeface="+mn-ea"/>
                <a:cs typeface="+mn-cs"/>
              </a:rPr>
              <a:t>labour</a:t>
            </a:r>
            <a:r>
              <a:rPr lang="en-US" sz="1200" b="0" i="0" kern="1200" dirty="0">
                <a:solidFill>
                  <a:schemeClr val="tx1"/>
                </a:solidFill>
                <a:effectLst/>
                <a:latin typeface="+mn-lt"/>
                <a:ea typeface="+mn-ea"/>
                <a:cs typeface="+mn-cs"/>
              </a:rPr>
              <a:t> unions. The trade unions and the employers’ associations negotiate the collective agreements for each field of work, ensuring worker rights while also taking production and market conditions into account and the government rarely interferes.</a:t>
            </a:r>
          </a:p>
          <a:p>
            <a:pPr rtl="0"/>
            <a:r>
              <a:rPr lang="en-US" sz="1200" b="0" i="0" kern="1200" dirty="0">
                <a:solidFill>
                  <a:schemeClr val="tx1"/>
                </a:solidFill>
                <a:effectLst/>
                <a:latin typeface="+mn-lt"/>
                <a:ea typeface="+mn-ea"/>
                <a:cs typeface="+mn-cs"/>
              </a:rPr>
              <a:t>	 For example, there is no legal minimum wage in Denmark. Instead, the relatively high wages are set as part of the regular negotiations between the employers and </a:t>
            </a:r>
            <a:r>
              <a:rPr lang="en-US" sz="1200" b="0" i="0" kern="1200" dirty="0" err="1">
                <a:solidFill>
                  <a:schemeClr val="tx1"/>
                </a:solidFill>
                <a:effectLst/>
                <a:latin typeface="+mn-lt"/>
                <a:ea typeface="+mn-ea"/>
                <a:cs typeface="+mn-cs"/>
              </a:rPr>
              <a:t>labour</a:t>
            </a:r>
            <a:r>
              <a:rPr lang="en-US" sz="1200" b="0" i="0" kern="1200" dirty="0">
                <a:solidFill>
                  <a:schemeClr val="tx1"/>
                </a:solidFill>
                <a:effectLst/>
                <a:latin typeface="+mn-lt"/>
                <a:ea typeface="+mn-ea"/>
                <a:cs typeface="+mn-cs"/>
              </a:rPr>
              <a:t> unions. Around 67 % of Danish workers are union members. </a:t>
            </a:r>
          </a:p>
          <a:p>
            <a:pPr rtl="0"/>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2. The second part is the unemployment security, in the form of guaranteed unemployment benefits.</a:t>
            </a:r>
          </a:p>
          <a:p>
            <a:r>
              <a:rPr lang="en-US" sz="1200" b="0" i="0" kern="1200" dirty="0">
                <a:solidFill>
                  <a:schemeClr val="tx1"/>
                </a:solidFill>
                <a:effectLst/>
                <a:latin typeface="+mn-lt"/>
                <a:ea typeface="+mn-ea"/>
                <a:cs typeface="+mn-cs"/>
              </a:rPr>
              <a:t>Employees who join and pay subscription fees to an </a:t>
            </a:r>
            <a:r>
              <a:rPr lang="en-US" sz="1200" b="0" i="1" kern="1200" dirty="0">
                <a:solidFill>
                  <a:schemeClr val="tx1"/>
                </a:solidFill>
                <a:effectLst/>
                <a:latin typeface="+mn-lt"/>
                <a:ea typeface="+mn-ea"/>
                <a:cs typeface="+mn-cs"/>
              </a:rPr>
              <a:t>A-</a:t>
            </a:r>
            <a:r>
              <a:rPr lang="en-US" sz="1200" b="0" i="1" kern="1200" dirty="0" err="1">
                <a:solidFill>
                  <a:schemeClr val="tx1"/>
                </a:solidFill>
                <a:effectLst/>
                <a:latin typeface="+mn-lt"/>
                <a:ea typeface="+mn-ea"/>
                <a:cs typeface="+mn-cs"/>
              </a:rPr>
              <a:t>kasse</a:t>
            </a:r>
            <a:r>
              <a:rPr lang="en-US" sz="1200" b="0" i="0" kern="1200" dirty="0">
                <a:solidFill>
                  <a:schemeClr val="tx1"/>
                </a:solidFill>
                <a:effectLst/>
                <a:latin typeface="+mn-lt"/>
                <a:ea typeface="+mn-ea"/>
                <a:cs typeface="+mn-cs"/>
              </a:rPr>
              <a:t> (unemployment insurance fund) get up to two years' </a:t>
            </a:r>
            <a:r>
              <a:rPr lang="en-US" sz="1200" b="0" i="1" kern="1200" dirty="0" err="1">
                <a:solidFill>
                  <a:schemeClr val="tx1"/>
                </a:solidFill>
                <a:effectLst/>
                <a:latin typeface="+mn-lt"/>
                <a:ea typeface="+mn-ea"/>
                <a:cs typeface="+mn-cs"/>
              </a:rPr>
              <a:t>dagpenge</a:t>
            </a:r>
            <a:r>
              <a:rPr lang="en-US" sz="1200" b="0" i="0" kern="1200" dirty="0">
                <a:solidFill>
                  <a:schemeClr val="tx1"/>
                </a:solidFill>
                <a:effectLst/>
                <a:latin typeface="+mn-lt"/>
                <a:ea typeface="+mn-ea"/>
                <a:cs typeface="+mn-cs"/>
              </a:rPr>
              <a:t> (unemployment benefit) after losing their jobs. </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da-DK" sz="1200" b="0" i="0" kern="1200" dirty="0">
                <a:solidFill>
                  <a:schemeClr val="tx1"/>
                </a:solidFill>
                <a:effectLst/>
                <a:latin typeface="+mn-lt"/>
                <a:ea typeface="+mn-ea"/>
                <a:cs typeface="+mn-cs"/>
              </a:rPr>
              <a:t>hovedopgave er at skabe bedre løn- og arbejdsvilkår på arbejdspladserne. Og for at løse den opgave optimalt har vi brug for dig og dine kolleger. I kender jeres arbejdsplads og ved, hvad der fungerer rigtig godt allerede, og hvad der kan gøres bedre.</a:t>
            </a:r>
            <a:endParaRPr lang="en-US" sz="1200" b="0" i="0" kern="1200" dirty="0">
              <a:solidFill>
                <a:schemeClr val="tx1"/>
              </a:solidFill>
              <a:effectLst/>
              <a:latin typeface="+mn-lt"/>
              <a:ea typeface="+mn-ea"/>
              <a:cs typeface="+mn-cs"/>
            </a:endParaRPr>
          </a:p>
          <a:p>
            <a:pPr rtl="0" fontAlgn="base"/>
            <a:endParaRPr lang="en-US" sz="1200" b="0" i="0" kern="1200" dirty="0">
              <a:solidFill>
                <a:schemeClr val="tx1"/>
              </a:solidFill>
              <a:effectLst/>
              <a:latin typeface="+mn-lt"/>
              <a:ea typeface="+mn-ea"/>
              <a:cs typeface="+mn-cs"/>
            </a:endParaRPr>
          </a:p>
          <a:p>
            <a:endParaRPr lang="da-DK" dirty="0"/>
          </a:p>
        </p:txBody>
      </p:sp>
      <p:sp>
        <p:nvSpPr>
          <p:cNvPr id="4" name="Pladsholder til slidenummer 3"/>
          <p:cNvSpPr>
            <a:spLocks noGrp="1"/>
          </p:cNvSpPr>
          <p:nvPr>
            <p:ph type="sldNum" sz="quarter" idx="10"/>
          </p:nvPr>
        </p:nvSpPr>
        <p:spPr/>
        <p:txBody>
          <a:bodyPr/>
          <a:lstStyle/>
          <a:p>
            <a:fld id="{89DFF1DC-2E3F-4E26-8E22-6AA9F1651333}" type="slidenum">
              <a:rPr lang="da-DK" smtClean="0"/>
              <a:pPr/>
              <a:t>6</a:t>
            </a:fld>
            <a:endParaRPr lang="da-DK"/>
          </a:p>
        </p:txBody>
      </p:sp>
    </p:spTree>
    <p:extLst>
      <p:ext uri="{BB962C8B-B14F-4D97-AF65-F5344CB8AC3E}">
        <p14:creationId xmlns:p14="http://schemas.microsoft.com/office/powerpoint/2010/main" val="1325712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a:t>The OK mark is a seal of quality. Trade unions with the OK mark have a special knowledge of your profession and your industry. We ensure you good working conditions and a good working life by entering into agreements with the employers.</a:t>
            </a:r>
            <a:endParaRPr lang="da-DK" dirty="0"/>
          </a:p>
        </p:txBody>
      </p:sp>
      <p:sp>
        <p:nvSpPr>
          <p:cNvPr id="4" name="Pladsholder til slidenummer 3"/>
          <p:cNvSpPr>
            <a:spLocks noGrp="1"/>
          </p:cNvSpPr>
          <p:nvPr>
            <p:ph type="sldNum" sz="quarter" idx="10"/>
          </p:nvPr>
        </p:nvSpPr>
        <p:spPr/>
        <p:txBody>
          <a:bodyPr/>
          <a:lstStyle/>
          <a:p>
            <a:fld id="{89DFF1DC-2E3F-4E26-8E22-6AA9F1651333}" type="slidenum">
              <a:rPr lang="da-DK" smtClean="0"/>
              <a:pPr/>
              <a:t>7</a:t>
            </a:fld>
            <a:endParaRPr lang="da-DK"/>
          </a:p>
        </p:txBody>
      </p:sp>
    </p:spTree>
    <p:extLst>
      <p:ext uri="{BB962C8B-B14F-4D97-AF65-F5344CB8AC3E}">
        <p14:creationId xmlns:p14="http://schemas.microsoft.com/office/powerpoint/2010/main" val="1123390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en-US" dirty="0"/>
              <a:t>37 hour working week. Promise no one. EU directive says 48 hours per. week over 4 months.</a:t>
            </a:r>
          </a:p>
          <a:p>
            <a:pPr marL="0" indent="0">
              <a:buNone/>
            </a:pPr>
            <a:endParaRPr lang="en-US" dirty="0"/>
          </a:p>
          <a:p>
            <a:r>
              <a:rPr lang="en-US" dirty="0"/>
              <a:t>If you are at work when others are off, you're entitled to extra payment in your wage packet</a:t>
            </a:r>
            <a:endParaRPr lang="da-DK" dirty="0"/>
          </a:p>
          <a:p>
            <a:r>
              <a:rPr lang="en-US" dirty="0"/>
              <a:t>Overtime payment for hours worked over the normal 37 hour working week and payment for working staggered hours and for working irregular work schedules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Minimumwage</a:t>
            </a:r>
            <a:r>
              <a:rPr lang="en-US" dirty="0"/>
              <a:t>: Law = none. OK guarantees a minimum wage and a fixed wage increase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your child has caught an infection in the nursery you have the right to paid leave on full pay on your child's first sick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a:lnSpc>
                <a:spcPct val="200000"/>
              </a:lnSpc>
              <a:buNone/>
            </a:pPr>
            <a:r>
              <a:rPr lang="en-US" dirty="0"/>
              <a:t>Vacation: Agreement: Five weeks holiday and a sixth holiday week. Often a holiday allowance that is higher than the statutory 1 percent.</a:t>
            </a:r>
          </a:p>
          <a:p>
            <a:pPr marL="0" indent="0">
              <a:lnSpc>
                <a:spcPct val="200000"/>
              </a:lnSpc>
              <a:buNone/>
            </a:pPr>
            <a:r>
              <a:rPr lang="en-US" dirty="0"/>
              <a:t>Legislation: 5 weeks holiday and 1 percent special holiday allowance.</a:t>
            </a:r>
          </a:p>
          <a:p>
            <a:pPr marL="0" indent="0">
              <a:lnSpc>
                <a:spcPct val="200000"/>
              </a:lnSpc>
              <a:buNone/>
            </a:pPr>
            <a:endParaRPr lang="en-US" dirty="0"/>
          </a:p>
          <a:p>
            <a:r>
              <a:rPr lang="en-US" dirty="0"/>
              <a:t>Maternity: </a:t>
            </a:r>
            <a:r>
              <a:rPr lang="en-US" sz="1200" kern="1200" dirty="0">
                <a:solidFill>
                  <a:schemeClr val="tx1"/>
                </a:solidFill>
                <a:effectLst/>
                <a:latin typeface="+mn-lt"/>
                <a:ea typeface="+mn-ea"/>
                <a:cs typeface="+mn-cs"/>
              </a:rPr>
              <a:t>When a baby is born parents have the right to share maternity leave between them</a:t>
            </a:r>
            <a:r>
              <a:rPr lang="da-DK"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 a minimum you have the right to maternity benefit allowance during maternity leave. For the most part maternity benefit allowance is far below your normal salary. In some cases you may receive full pay during maternity leave</a:t>
            </a:r>
            <a:endParaRPr lang="da-DK" sz="1200" kern="1200" dirty="0">
              <a:solidFill>
                <a:schemeClr val="tx1"/>
              </a:solidFill>
              <a:effectLst/>
              <a:latin typeface="+mn-lt"/>
              <a:ea typeface="+mn-ea"/>
              <a:cs typeface="+mn-cs"/>
            </a:endParaRPr>
          </a:p>
          <a:p>
            <a:pPr marL="0" indent="0">
              <a:lnSpc>
                <a:spcPct val="200000"/>
              </a:lnSpc>
              <a:buNone/>
            </a:pPr>
            <a:endParaRPr lang="da-DK" dirty="0"/>
          </a:p>
          <a:p>
            <a:pPr marL="0" marR="0" lvl="0" indent="0" algn="l" defTabSz="914400" rtl="0" eaLnBrk="1" fontAlgn="auto" latinLnBrk="0" hangingPunct="1">
              <a:lnSpc>
                <a:spcPct val="200000"/>
              </a:lnSpc>
              <a:spcBef>
                <a:spcPts val="0"/>
              </a:spcBef>
              <a:spcAft>
                <a:spcPts val="0"/>
              </a:spcAft>
              <a:buClrTx/>
              <a:buSzTx/>
              <a:buFontTx/>
              <a:buNone/>
              <a:tabLst/>
              <a:defRPr/>
            </a:pPr>
            <a:r>
              <a:rPr lang="da-DK" dirty="0"/>
              <a:t>Education: </a:t>
            </a:r>
            <a:r>
              <a:rPr lang="en-US" sz="1200" kern="1200" dirty="0">
                <a:solidFill>
                  <a:schemeClr val="tx1"/>
                </a:solidFill>
                <a:effectLst/>
                <a:latin typeface="+mn-lt"/>
                <a:ea typeface="+mn-ea"/>
                <a:cs typeface="+mn-cs"/>
              </a:rPr>
              <a:t>You are entitled to participate in education and training of your own choice. In this way you can safeguard skills and qualifications for the future, so you will be an attractive employee and have a job the whole of your working life</a:t>
            </a:r>
          </a:p>
          <a:p>
            <a:pPr marL="0" marR="0" lvl="0" indent="0" algn="l" defTabSz="914400" rtl="0" eaLnBrk="1" fontAlgn="auto" latinLnBrk="0" hangingPunct="1">
              <a:lnSpc>
                <a:spcPct val="2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Pension: Can you live on the state pension? There has got to be something more than that If you want a life as a senior citizen and be able to afford the pleasurable things in life</a:t>
            </a:r>
            <a:r>
              <a:rPr lang="da-DK"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Together with the company where you are employed you pay into a pension scheme – a so-called </a:t>
            </a:r>
            <a:r>
              <a:rPr lang="en-US" sz="1200" kern="1200" dirty="0" err="1">
                <a:solidFill>
                  <a:schemeClr val="tx1"/>
                </a:solidFill>
                <a:effectLst/>
                <a:latin typeface="+mn-lt"/>
                <a:ea typeface="+mn-ea"/>
                <a:cs typeface="+mn-cs"/>
              </a:rPr>
              <a:t>labour</a:t>
            </a:r>
            <a:r>
              <a:rPr lang="en-US" sz="1200" kern="1200" dirty="0">
                <a:solidFill>
                  <a:schemeClr val="tx1"/>
                </a:solidFill>
                <a:effectLst/>
                <a:latin typeface="+mn-lt"/>
                <a:ea typeface="+mn-ea"/>
                <a:cs typeface="+mn-cs"/>
              </a:rPr>
              <a:t> market pension – which is then paid at regular intervals when you reach pensionable age. </a:t>
            </a:r>
            <a:r>
              <a:rPr lang="da-DK" sz="1200" kern="1200" dirty="0">
                <a:solidFill>
                  <a:schemeClr val="tx1"/>
                </a:solidFill>
                <a:effectLst/>
                <a:latin typeface="+mn-lt"/>
                <a:ea typeface="+mn-ea"/>
                <a:cs typeface="+mn-cs"/>
              </a:rPr>
              <a:t>It is </a:t>
            </a:r>
            <a:r>
              <a:rPr lang="da-DK" sz="1200" kern="1200" dirty="0" err="1">
                <a:solidFill>
                  <a:schemeClr val="tx1"/>
                </a:solidFill>
                <a:effectLst/>
                <a:latin typeface="+mn-lt"/>
                <a:ea typeface="+mn-ea"/>
                <a:cs typeface="+mn-cs"/>
              </a:rPr>
              <a:t>supplementary</a:t>
            </a:r>
            <a:r>
              <a:rPr lang="da-DK" sz="1200" kern="1200" dirty="0">
                <a:solidFill>
                  <a:schemeClr val="tx1"/>
                </a:solidFill>
                <a:effectLst/>
                <a:latin typeface="+mn-lt"/>
                <a:ea typeface="+mn-ea"/>
                <a:cs typeface="+mn-cs"/>
              </a:rPr>
              <a:t> to the </a:t>
            </a:r>
            <a:r>
              <a:rPr lang="da-DK" sz="1200" kern="1200" dirty="0" err="1">
                <a:solidFill>
                  <a:schemeClr val="tx1"/>
                </a:solidFill>
                <a:effectLst/>
                <a:latin typeface="+mn-lt"/>
                <a:ea typeface="+mn-ea"/>
                <a:cs typeface="+mn-cs"/>
              </a:rPr>
              <a:t>state</a:t>
            </a:r>
            <a:r>
              <a:rPr lang="da-DK" sz="1200" kern="1200" dirty="0">
                <a:solidFill>
                  <a:schemeClr val="tx1"/>
                </a:solidFill>
                <a:effectLst/>
                <a:latin typeface="+mn-lt"/>
                <a:ea typeface="+mn-ea"/>
                <a:cs typeface="+mn-cs"/>
              </a:rPr>
              <a:t> pension</a:t>
            </a:r>
          </a:p>
          <a:p>
            <a:pPr marL="0" marR="0" lvl="0" indent="0" algn="l" defTabSz="914400" rtl="0" eaLnBrk="1" fontAlgn="auto" latinLnBrk="0" hangingPunct="1">
              <a:lnSpc>
                <a:spcPct val="2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pPr marL="0" indent="0">
              <a:lnSpc>
                <a:spcPct val="200000"/>
              </a:lnSpc>
              <a:buNone/>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pPr marL="0" indent="0">
              <a:buNone/>
            </a:pPr>
            <a:endParaRPr lang="en-US" dirty="0"/>
          </a:p>
          <a:p>
            <a:pPr marL="0" indent="0">
              <a:buNone/>
            </a:pPr>
            <a:endParaRPr lang="da-DK" dirty="0"/>
          </a:p>
          <a:p>
            <a:pPr marL="228600" indent="-228600">
              <a:buAutoNum type="arabicPeriod"/>
            </a:pPr>
            <a:endParaRPr lang="da-DK" dirty="0"/>
          </a:p>
        </p:txBody>
      </p:sp>
      <p:sp>
        <p:nvSpPr>
          <p:cNvPr id="4" name="Pladsholder til slidenummer 3"/>
          <p:cNvSpPr>
            <a:spLocks noGrp="1"/>
          </p:cNvSpPr>
          <p:nvPr>
            <p:ph type="sldNum" sz="quarter" idx="10"/>
          </p:nvPr>
        </p:nvSpPr>
        <p:spPr/>
        <p:txBody>
          <a:bodyPr/>
          <a:lstStyle/>
          <a:p>
            <a:fld id="{89DFF1DC-2E3F-4E26-8E22-6AA9F1651333}" type="slidenum">
              <a:rPr lang="da-DK" smtClean="0"/>
              <a:pPr/>
              <a:t>8</a:t>
            </a:fld>
            <a:endParaRPr lang="da-DK"/>
          </a:p>
        </p:txBody>
      </p:sp>
    </p:spTree>
    <p:extLst>
      <p:ext uri="{BB962C8B-B14F-4D97-AF65-F5344CB8AC3E}">
        <p14:creationId xmlns:p14="http://schemas.microsoft.com/office/powerpoint/2010/main" val="4277278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a:t>Do not limit yourself to looking only for jobs in the private sector. There are lots of IT jobs in the public sector and there the competition is not as great.</a:t>
            </a:r>
            <a:endParaRPr lang="da-DK" dirty="0"/>
          </a:p>
        </p:txBody>
      </p:sp>
      <p:sp>
        <p:nvSpPr>
          <p:cNvPr id="4" name="Pladsholder til slidenummer 3"/>
          <p:cNvSpPr>
            <a:spLocks noGrp="1"/>
          </p:cNvSpPr>
          <p:nvPr>
            <p:ph type="sldNum" sz="quarter" idx="10"/>
          </p:nvPr>
        </p:nvSpPr>
        <p:spPr/>
        <p:txBody>
          <a:bodyPr/>
          <a:lstStyle/>
          <a:p>
            <a:fld id="{89DFF1DC-2E3F-4E26-8E22-6AA9F1651333}" type="slidenum">
              <a:rPr lang="da-DK" smtClean="0"/>
              <a:pPr/>
              <a:t>10</a:t>
            </a:fld>
            <a:endParaRPr lang="da-DK"/>
          </a:p>
        </p:txBody>
      </p:sp>
    </p:spTree>
    <p:extLst>
      <p:ext uri="{BB962C8B-B14F-4D97-AF65-F5344CB8AC3E}">
        <p14:creationId xmlns:p14="http://schemas.microsoft.com/office/powerpoint/2010/main" val="211134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As a recent </a:t>
            </a:r>
            <a:r>
              <a:rPr lang="da-DK" dirty="0" err="1"/>
              <a:t>graduate</a:t>
            </a:r>
            <a:r>
              <a:rPr lang="da-DK" dirty="0"/>
              <a:t> </a:t>
            </a:r>
            <a:r>
              <a:rPr lang="da-DK" dirty="0" err="1"/>
              <a:t>you</a:t>
            </a:r>
            <a:r>
              <a:rPr lang="da-DK" dirty="0"/>
              <a:t> must </a:t>
            </a:r>
            <a:r>
              <a:rPr lang="da-DK" dirty="0" err="1"/>
              <a:t>enroll</a:t>
            </a:r>
            <a:r>
              <a:rPr lang="da-DK" dirty="0"/>
              <a:t> no </a:t>
            </a:r>
            <a:r>
              <a:rPr lang="da-DK" dirty="0" err="1"/>
              <a:t>later</a:t>
            </a:r>
            <a:r>
              <a:rPr lang="da-DK" dirty="0"/>
              <a:t> </a:t>
            </a:r>
            <a:r>
              <a:rPr lang="da-DK" dirty="0" err="1"/>
              <a:t>then</a:t>
            </a:r>
            <a:r>
              <a:rPr lang="da-DK" dirty="0"/>
              <a:t> 14 </a:t>
            </a:r>
            <a:r>
              <a:rPr lang="da-DK" dirty="0" err="1"/>
              <a:t>days</a:t>
            </a:r>
            <a:r>
              <a:rPr lang="da-DK" dirty="0"/>
              <a:t> </a:t>
            </a:r>
            <a:r>
              <a:rPr lang="da-DK" dirty="0" err="1"/>
              <a:t>after</a:t>
            </a:r>
            <a:r>
              <a:rPr lang="da-DK" dirty="0"/>
              <a:t> </a:t>
            </a:r>
            <a:r>
              <a:rPr lang="da-DK" dirty="0" err="1"/>
              <a:t>your</a:t>
            </a:r>
            <a:r>
              <a:rPr lang="da-DK" dirty="0"/>
              <a:t> </a:t>
            </a:r>
            <a:r>
              <a:rPr lang="da-DK" dirty="0" err="1"/>
              <a:t>latest</a:t>
            </a:r>
            <a:r>
              <a:rPr lang="da-DK" dirty="0"/>
              <a:t> </a:t>
            </a:r>
            <a:r>
              <a:rPr lang="da-DK" dirty="0" err="1"/>
              <a:t>exam</a:t>
            </a:r>
            <a:r>
              <a:rPr lang="da-DK" dirty="0"/>
              <a:t> in </a:t>
            </a:r>
            <a:r>
              <a:rPr lang="da-DK" dirty="0" err="1"/>
              <a:t>order</a:t>
            </a:r>
            <a:r>
              <a:rPr lang="da-DK" dirty="0"/>
              <a:t> to </a:t>
            </a:r>
            <a:r>
              <a:rPr lang="da-DK" dirty="0" err="1"/>
              <a:t>bbe</a:t>
            </a:r>
            <a:r>
              <a:rPr lang="da-DK" dirty="0"/>
              <a:t> </a:t>
            </a:r>
            <a:r>
              <a:rPr lang="da-DK" dirty="0" err="1"/>
              <a:t>entitled</a:t>
            </a:r>
            <a:r>
              <a:rPr lang="da-DK" dirty="0"/>
              <a:t> to </a:t>
            </a:r>
            <a:r>
              <a:rPr lang="da-DK" dirty="0" err="1"/>
              <a:t>unemolyment</a:t>
            </a:r>
            <a:r>
              <a:rPr lang="da-DK" dirty="0"/>
              <a:t> </a:t>
            </a:r>
            <a:r>
              <a:rPr lang="da-DK" dirty="0" err="1"/>
              <a:t>benefits</a:t>
            </a:r>
            <a:r>
              <a:rPr lang="da-DK" dirty="0"/>
              <a:t>. </a:t>
            </a:r>
          </a:p>
        </p:txBody>
      </p:sp>
      <p:sp>
        <p:nvSpPr>
          <p:cNvPr id="4" name="Pladsholder til slidenummer 3"/>
          <p:cNvSpPr>
            <a:spLocks noGrp="1"/>
          </p:cNvSpPr>
          <p:nvPr>
            <p:ph type="sldNum" sz="quarter" idx="10"/>
          </p:nvPr>
        </p:nvSpPr>
        <p:spPr/>
        <p:txBody>
          <a:bodyPr/>
          <a:lstStyle/>
          <a:p>
            <a:fld id="{89DFF1DC-2E3F-4E26-8E22-6AA9F1651333}" type="slidenum">
              <a:rPr lang="da-DK" smtClean="0"/>
              <a:pPr/>
              <a:t>14</a:t>
            </a:fld>
            <a:endParaRPr lang="da-DK"/>
          </a:p>
        </p:txBody>
      </p:sp>
    </p:spTree>
    <p:extLst>
      <p:ext uri="{BB962C8B-B14F-4D97-AF65-F5344CB8AC3E}">
        <p14:creationId xmlns:p14="http://schemas.microsoft.com/office/powerpoint/2010/main" val="11740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12.jpg"/><Relationship Id="rId5" Type="http://schemas.openxmlformats.org/officeDocument/2006/relationships/image" Target="../media/image11.jpg"/><Relationship Id="rId10" Type="http://schemas.openxmlformats.org/officeDocument/2006/relationships/image" Target="../media/image16.png"/><Relationship Id="rId4" Type="http://schemas.openxmlformats.org/officeDocument/2006/relationships/image" Target="../media/image10.jpg"/><Relationship Id="rId9" Type="http://schemas.openxmlformats.org/officeDocument/2006/relationships/image" Target="../media/image15.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Forside">
    <p:bg>
      <p:bgPr>
        <a:solidFill>
          <a:srgbClr val="E4F1FD"/>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84002" y="1583997"/>
            <a:ext cx="6484233" cy="2113944"/>
          </a:xfrm>
        </p:spPr>
        <p:txBody>
          <a:bodyPr anchor="t" anchorCtr="0">
            <a:normAutofit/>
          </a:bodyPr>
          <a:lstStyle>
            <a:lvl1pPr algn="l">
              <a:lnSpc>
                <a:spcPct val="85000"/>
              </a:lnSpc>
              <a:defRPr sz="4500" baseline="0"/>
            </a:lvl1pPr>
          </a:lstStyle>
          <a:p>
            <a:r>
              <a:rPr lang="da-DK" noProof="0" dirty="0"/>
              <a:t>RUBRIK / TITEL</a:t>
            </a:r>
            <a:br>
              <a:rPr lang="da-DK" noProof="0" dirty="0"/>
            </a:br>
            <a:r>
              <a:rPr lang="da-DK" noProof="0" dirty="0" err="1"/>
              <a:t>DOLOR</a:t>
            </a:r>
            <a:r>
              <a:rPr lang="da-DK" noProof="0" dirty="0"/>
              <a:t> SIT </a:t>
            </a:r>
            <a:r>
              <a:rPr lang="da-DK" noProof="0" dirty="0" err="1"/>
              <a:t>CONSECTETUR</a:t>
            </a:r>
            <a:endParaRPr lang="da-DK" noProof="0" dirty="0"/>
          </a:p>
        </p:txBody>
      </p:sp>
      <p:sp>
        <p:nvSpPr>
          <p:cNvPr id="3" name="Subtitle 2"/>
          <p:cNvSpPr>
            <a:spLocks noGrp="1"/>
          </p:cNvSpPr>
          <p:nvPr>
            <p:ph type="subTitle" idx="1" hasCustomPrompt="1"/>
          </p:nvPr>
        </p:nvSpPr>
        <p:spPr>
          <a:xfrm>
            <a:off x="1583999" y="3427227"/>
            <a:ext cx="6484236" cy="270714"/>
          </a:xfrm>
        </p:spPr>
        <p:txBody>
          <a:bodyPr>
            <a:normAutofit/>
          </a:bodyPr>
          <a:lstStyle>
            <a:lvl1pPr marL="0" indent="0" algn="l">
              <a:buNone/>
              <a:defRPr sz="1800" b="0"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a:t>UNDERRUBRIK</a:t>
            </a:r>
          </a:p>
        </p:txBody>
      </p:sp>
      <p:pic>
        <p:nvPicPr>
          <p:cNvPr id="18" name="Billed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26403" y="5444196"/>
            <a:ext cx="945563" cy="974912"/>
          </a:xfrm>
          <a:prstGeom prst="rect">
            <a:avLst/>
          </a:prstGeom>
        </p:spPr>
      </p:pic>
    </p:spTree>
    <p:extLst>
      <p:ext uri="{BB962C8B-B14F-4D97-AF65-F5344CB8AC3E}">
        <p14:creationId xmlns:p14="http://schemas.microsoft.com/office/powerpoint/2010/main" val="248805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verskrift ét felt B m. faktabok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da-DK" noProof="0"/>
              <a:t>Klik for at redigere titeltypografien i masteren</a:t>
            </a:r>
            <a:endParaRPr lang="da-DK" noProof="0" dirty="0"/>
          </a:p>
        </p:txBody>
      </p:sp>
      <p:sp>
        <p:nvSpPr>
          <p:cNvPr id="8" name="Text Placeholder 7"/>
          <p:cNvSpPr>
            <a:spLocks noGrp="1"/>
          </p:cNvSpPr>
          <p:nvPr>
            <p:ph type="body" sz="quarter" idx="13"/>
          </p:nvPr>
        </p:nvSpPr>
        <p:spPr>
          <a:xfrm>
            <a:off x="431801" y="1594362"/>
            <a:ext cx="6585442" cy="471986"/>
          </a:xfrm>
        </p:spPr>
        <p:txBody>
          <a:bodyPr lIns="0" tIns="0" rIns="0" bIns="0"/>
          <a:lstStyle>
            <a:lvl1pPr marL="0" indent="0">
              <a:buNone/>
              <a:defRPr b="0" cap="all" baseline="0">
                <a:latin typeface="+mj-lt"/>
              </a:defRPr>
            </a:lvl1pPr>
          </a:lstStyle>
          <a:p>
            <a:pPr lvl="0"/>
            <a:r>
              <a:rPr lang="da-DK" noProof="0"/>
              <a:t>Rediger teksttypografien i masteren</a:t>
            </a:r>
          </a:p>
        </p:txBody>
      </p:sp>
      <p:sp>
        <p:nvSpPr>
          <p:cNvPr id="9" name="Content Placeholder 8">
            <a:extLst>
              <a:ext uri="{FF2B5EF4-FFF2-40B4-BE49-F238E27FC236}">
                <a16:creationId xmlns:a16="http://schemas.microsoft.com/office/drawing/2014/main" id="{22CF6306-C288-4010-87EE-EA9ACB297C90}"/>
              </a:ext>
            </a:extLst>
          </p:cNvPr>
          <p:cNvSpPr>
            <a:spLocks noGrp="1"/>
          </p:cNvSpPr>
          <p:nvPr>
            <p:ph sz="quarter" idx="14"/>
          </p:nvPr>
        </p:nvSpPr>
        <p:spPr>
          <a:xfrm>
            <a:off x="431999" y="2066348"/>
            <a:ext cx="6585307" cy="4359852"/>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3" name="Text Placeholder 12">
            <a:extLst>
              <a:ext uri="{FF2B5EF4-FFF2-40B4-BE49-F238E27FC236}">
                <a16:creationId xmlns:a16="http://schemas.microsoft.com/office/drawing/2014/main" id="{968D7331-6B64-47DD-B184-6580CC36079D}"/>
              </a:ext>
            </a:extLst>
          </p:cNvPr>
          <p:cNvSpPr>
            <a:spLocks noGrp="1"/>
          </p:cNvSpPr>
          <p:nvPr>
            <p:ph type="body" sz="quarter" idx="17"/>
          </p:nvPr>
        </p:nvSpPr>
        <p:spPr>
          <a:xfrm>
            <a:off x="7452000" y="1583998"/>
            <a:ext cx="2700000" cy="2700000"/>
          </a:xfrm>
          <a:prstGeom prst="rect">
            <a:avLst/>
          </a:prstGeom>
          <a:solidFill>
            <a:schemeClr val="accent3"/>
          </a:solidFill>
          <a:ln>
            <a:noFill/>
          </a:ln>
        </p:spPr>
        <p:txBody>
          <a:bodyPr lIns="216000" tIns="216000" rIns="216000" bIns="216000" anchor="t" anchorCtr="0">
            <a:noAutofit/>
          </a:bodyPr>
          <a:lstStyle>
            <a:lvl1pPr marL="0" indent="0" algn="l">
              <a:lnSpc>
                <a:spcPct val="80000"/>
              </a:lnSpc>
              <a:spcAft>
                <a:spcPts val="0"/>
              </a:spcAft>
              <a:buNone/>
              <a:defRPr sz="2000" cap="all" baseline="0">
                <a:solidFill>
                  <a:schemeClr val="accent1"/>
                </a:solidFill>
                <a:latin typeface="+mj-lt"/>
              </a:defRPr>
            </a:lvl1pPr>
          </a:lstStyle>
          <a:p>
            <a:pPr lvl="0"/>
            <a:r>
              <a:rPr lang="da-DK"/>
              <a:t>Rediger teksttypografien i masteren</a:t>
            </a:r>
          </a:p>
        </p:txBody>
      </p:sp>
    </p:spTree>
    <p:extLst>
      <p:ext uri="{BB962C8B-B14F-4D97-AF65-F5344CB8AC3E}">
        <p14:creationId xmlns:p14="http://schemas.microsoft.com/office/powerpoint/2010/main" val="405604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verskrift to felter">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da-DK" noProof="0"/>
              <a:t>Klik for at redigere titeltypografien i masteren</a:t>
            </a:r>
            <a:endParaRPr lang="da-DK" noProof="0" dirty="0"/>
          </a:p>
        </p:txBody>
      </p:sp>
      <p:sp>
        <p:nvSpPr>
          <p:cNvPr id="8" name="Text Placeholder 7"/>
          <p:cNvSpPr>
            <a:spLocks noGrp="1"/>
          </p:cNvSpPr>
          <p:nvPr>
            <p:ph type="body" sz="quarter" idx="13"/>
          </p:nvPr>
        </p:nvSpPr>
        <p:spPr>
          <a:xfrm>
            <a:off x="431800" y="1594362"/>
            <a:ext cx="9720263" cy="471986"/>
          </a:xfrm>
        </p:spPr>
        <p:txBody>
          <a:bodyPr lIns="0" tIns="0" rIns="0" bIns="0"/>
          <a:lstStyle>
            <a:lvl1pPr marL="0" indent="0">
              <a:buNone/>
              <a:defRPr b="0" cap="all" baseline="0">
                <a:latin typeface="+mj-lt"/>
              </a:defRPr>
            </a:lvl1pPr>
          </a:lstStyle>
          <a:p>
            <a:pPr lvl="0"/>
            <a:r>
              <a:rPr lang="da-DK" noProof="0"/>
              <a:t>Rediger teksttypografien i masteren</a:t>
            </a:r>
          </a:p>
        </p:txBody>
      </p:sp>
      <p:sp>
        <p:nvSpPr>
          <p:cNvPr id="9" name="Content Placeholder 8">
            <a:extLst>
              <a:ext uri="{FF2B5EF4-FFF2-40B4-BE49-F238E27FC236}">
                <a16:creationId xmlns:a16="http://schemas.microsoft.com/office/drawing/2014/main" id="{0AD10606-C1C8-4D81-9F74-01E0533DF4D7}"/>
              </a:ext>
            </a:extLst>
          </p:cNvPr>
          <p:cNvSpPr>
            <a:spLocks noGrp="1"/>
          </p:cNvSpPr>
          <p:nvPr>
            <p:ph sz="quarter" idx="15"/>
          </p:nvPr>
        </p:nvSpPr>
        <p:spPr>
          <a:xfrm>
            <a:off x="431999" y="2066348"/>
            <a:ext cx="4644000" cy="4359852"/>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1" name="Content Placeholder 8">
            <a:extLst>
              <a:ext uri="{FF2B5EF4-FFF2-40B4-BE49-F238E27FC236}">
                <a16:creationId xmlns:a16="http://schemas.microsoft.com/office/drawing/2014/main" id="{202127A8-D93C-4FD0-99DE-79314A150839}"/>
              </a:ext>
            </a:extLst>
          </p:cNvPr>
          <p:cNvSpPr>
            <a:spLocks noGrp="1"/>
          </p:cNvSpPr>
          <p:nvPr>
            <p:ph sz="quarter" idx="16"/>
          </p:nvPr>
        </p:nvSpPr>
        <p:spPr>
          <a:xfrm>
            <a:off x="5508063" y="2066348"/>
            <a:ext cx="4644000" cy="4359852"/>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GB" dirty="0"/>
          </a:p>
        </p:txBody>
      </p:sp>
    </p:spTree>
    <p:extLst>
      <p:ext uri="{BB962C8B-B14F-4D97-AF65-F5344CB8AC3E}">
        <p14:creationId xmlns:p14="http://schemas.microsoft.com/office/powerpoint/2010/main" val="198358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Ét fel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da-DK" noProof="0"/>
              <a:t>Klik for at redigere titeltypografien i masteren</a:t>
            </a:r>
            <a:endParaRPr lang="da-DK" noProof="0" dirty="0"/>
          </a:p>
        </p:txBody>
      </p:sp>
      <p:sp>
        <p:nvSpPr>
          <p:cNvPr id="7" name="Content Placeholder 8">
            <a:extLst>
              <a:ext uri="{FF2B5EF4-FFF2-40B4-BE49-F238E27FC236}">
                <a16:creationId xmlns:a16="http://schemas.microsoft.com/office/drawing/2014/main" id="{3611E6B6-7D60-4CFB-9E9C-061A018319D5}"/>
              </a:ext>
            </a:extLst>
          </p:cNvPr>
          <p:cNvSpPr>
            <a:spLocks noGrp="1"/>
          </p:cNvSpPr>
          <p:nvPr>
            <p:ph sz="quarter" idx="14"/>
          </p:nvPr>
        </p:nvSpPr>
        <p:spPr>
          <a:xfrm>
            <a:off x="431999" y="1584000"/>
            <a:ext cx="9720064" cy="484199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GB" dirty="0"/>
          </a:p>
        </p:txBody>
      </p:sp>
    </p:spTree>
    <p:extLst>
      <p:ext uri="{BB962C8B-B14F-4D97-AF65-F5344CB8AC3E}">
        <p14:creationId xmlns:p14="http://schemas.microsoft.com/office/powerpoint/2010/main" val="358764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Ét felt plus kvadratisk billed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da-DK" noProof="0"/>
              <a:t>Klik for at redigere titeltypografien i masteren</a:t>
            </a:r>
            <a:endParaRPr lang="da-DK" noProof="0" dirty="0"/>
          </a:p>
        </p:txBody>
      </p:sp>
      <p:sp>
        <p:nvSpPr>
          <p:cNvPr id="8" name="Text Placeholder 7"/>
          <p:cNvSpPr>
            <a:spLocks noGrp="1"/>
          </p:cNvSpPr>
          <p:nvPr>
            <p:ph type="body" sz="quarter" idx="13"/>
          </p:nvPr>
        </p:nvSpPr>
        <p:spPr>
          <a:xfrm>
            <a:off x="431801" y="1594362"/>
            <a:ext cx="6585440" cy="471986"/>
          </a:xfrm>
        </p:spPr>
        <p:txBody>
          <a:bodyPr lIns="0" tIns="0" rIns="0" bIns="0"/>
          <a:lstStyle>
            <a:lvl1pPr marL="0" indent="0">
              <a:buNone/>
              <a:defRPr b="0" cap="all" baseline="0">
                <a:latin typeface="+mj-lt"/>
              </a:defRPr>
            </a:lvl1pPr>
          </a:lstStyle>
          <a:p>
            <a:pPr lvl="0"/>
            <a:r>
              <a:rPr lang="da-DK" noProof="0"/>
              <a:t>Rediger teksttypografien i masteren</a:t>
            </a:r>
          </a:p>
        </p:txBody>
      </p:sp>
      <p:sp>
        <p:nvSpPr>
          <p:cNvPr id="11" name="Picture Placeholder 2"/>
          <p:cNvSpPr>
            <a:spLocks noGrp="1"/>
          </p:cNvSpPr>
          <p:nvPr>
            <p:ph type="pic" idx="14" hasCustomPrompt="1"/>
          </p:nvPr>
        </p:nvSpPr>
        <p:spPr>
          <a:xfrm>
            <a:off x="7452668" y="1583998"/>
            <a:ext cx="2700000" cy="2700000"/>
          </a:xfrm>
          <a:solidFill>
            <a:srgbClr val="E4F1FD"/>
          </a:solidFill>
        </p:spPr>
        <p:txBody>
          <a:bodyPr anchor="ctr" anchorCtr="0">
            <a:normAutofit/>
          </a:bodyPr>
          <a:lstStyle>
            <a:lvl1pPr marL="0" indent="0" algn="ctr">
              <a:buNone/>
              <a:defRPr sz="1800" baseline="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noProof="0" dirty="0"/>
              <a:t>Indsæt </a:t>
            </a:r>
            <a:r>
              <a:rPr lang="da-DK" noProof="0" dirty="0" err="1"/>
              <a:t>billlede</a:t>
            </a:r>
            <a:endParaRPr lang="da-DK" noProof="0" dirty="0"/>
          </a:p>
        </p:txBody>
      </p:sp>
      <p:sp>
        <p:nvSpPr>
          <p:cNvPr id="9" name="Content Placeholder 8">
            <a:extLst>
              <a:ext uri="{FF2B5EF4-FFF2-40B4-BE49-F238E27FC236}">
                <a16:creationId xmlns:a16="http://schemas.microsoft.com/office/drawing/2014/main" id="{AB441AD2-F944-4F4B-B4A2-846EEAED3E5F}"/>
              </a:ext>
            </a:extLst>
          </p:cNvPr>
          <p:cNvSpPr>
            <a:spLocks noGrp="1"/>
          </p:cNvSpPr>
          <p:nvPr>
            <p:ph sz="quarter" idx="15"/>
          </p:nvPr>
        </p:nvSpPr>
        <p:spPr>
          <a:xfrm>
            <a:off x="431999" y="2066348"/>
            <a:ext cx="6585243" cy="4359852"/>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GB" dirty="0"/>
          </a:p>
        </p:txBody>
      </p:sp>
    </p:spTree>
    <p:extLst>
      <p:ext uri="{BB962C8B-B14F-4D97-AF65-F5344CB8AC3E}">
        <p14:creationId xmlns:p14="http://schemas.microsoft.com/office/powerpoint/2010/main" val="291835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Ét felt plus vertikalt billed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da-DK" noProof="0"/>
              <a:t>Klik for at redigere titeltypografien i masteren</a:t>
            </a:r>
            <a:endParaRPr lang="da-DK" noProof="0" dirty="0"/>
          </a:p>
        </p:txBody>
      </p:sp>
      <p:sp>
        <p:nvSpPr>
          <p:cNvPr id="8" name="Text Placeholder 7"/>
          <p:cNvSpPr>
            <a:spLocks noGrp="1"/>
          </p:cNvSpPr>
          <p:nvPr>
            <p:ph type="body" sz="quarter" idx="13"/>
          </p:nvPr>
        </p:nvSpPr>
        <p:spPr>
          <a:xfrm>
            <a:off x="431801" y="1594362"/>
            <a:ext cx="6585440" cy="471986"/>
          </a:xfrm>
        </p:spPr>
        <p:txBody>
          <a:bodyPr lIns="0" tIns="0" rIns="0" bIns="0"/>
          <a:lstStyle>
            <a:lvl1pPr marL="0" indent="0">
              <a:buNone/>
              <a:defRPr b="0" cap="all" baseline="0">
                <a:latin typeface="+mj-lt"/>
              </a:defRPr>
            </a:lvl1pPr>
          </a:lstStyle>
          <a:p>
            <a:pPr lvl="0"/>
            <a:r>
              <a:rPr lang="da-DK" noProof="0"/>
              <a:t>Rediger teksttypografien i masteren</a:t>
            </a:r>
          </a:p>
        </p:txBody>
      </p:sp>
      <p:sp>
        <p:nvSpPr>
          <p:cNvPr id="11" name="Picture Placeholder 2"/>
          <p:cNvSpPr>
            <a:spLocks noGrp="1"/>
          </p:cNvSpPr>
          <p:nvPr>
            <p:ph type="pic" idx="14" hasCustomPrompt="1"/>
          </p:nvPr>
        </p:nvSpPr>
        <p:spPr>
          <a:xfrm>
            <a:off x="7452668" y="1583998"/>
            <a:ext cx="2700000" cy="3600000"/>
          </a:xfrm>
          <a:solidFill>
            <a:srgbClr val="E4F1FD"/>
          </a:solidFill>
        </p:spPr>
        <p:txBody>
          <a:bodyPr anchor="ctr" anchorCtr="0">
            <a:normAutofit/>
          </a:bodyPr>
          <a:lstStyle>
            <a:lvl1pPr marL="0" indent="0" algn="ctr">
              <a:buNone/>
              <a:defRPr sz="1800" baseline="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noProof="0" dirty="0"/>
              <a:t>Indsæt </a:t>
            </a:r>
            <a:r>
              <a:rPr lang="da-DK" noProof="0" dirty="0" err="1"/>
              <a:t>billlede</a:t>
            </a:r>
            <a:endParaRPr lang="da-DK" noProof="0" dirty="0"/>
          </a:p>
        </p:txBody>
      </p:sp>
      <p:sp>
        <p:nvSpPr>
          <p:cNvPr id="9" name="Content Placeholder 8">
            <a:extLst>
              <a:ext uri="{FF2B5EF4-FFF2-40B4-BE49-F238E27FC236}">
                <a16:creationId xmlns:a16="http://schemas.microsoft.com/office/drawing/2014/main" id="{88151A25-74AB-4306-AC89-12F7ED7DEB38}"/>
              </a:ext>
            </a:extLst>
          </p:cNvPr>
          <p:cNvSpPr>
            <a:spLocks noGrp="1"/>
          </p:cNvSpPr>
          <p:nvPr>
            <p:ph sz="quarter" idx="15"/>
          </p:nvPr>
        </p:nvSpPr>
        <p:spPr>
          <a:xfrm>
            <a:off x="431999" y="2066348"/>
            <a:ext cx="6585243" cy="4359852"/>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GB" dirty="0"/>
          </a:p>
        </p:txBody>
      </p:sp>
    </p:spTree>
    <p:extLst>
      <p:ext uri="{BB962C8B-B14F-4D97-AF65-F5344CB8AC3E}">
        <p14:creationId xmlns:p14="http://schemas.microsoft.com/office/powerpoint/2010/main" val="47105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ktions opdeler">
    <p:spTree>
      <p:nvGrpSpPr>
        <p:cNvPr id="1" name=""/>
        <p:cNvGrpSpPr/>
        <p:nvPr/>
      </p:nvGrpSpPr>
      <p:grpSpPr>
        <a:xfrm>
          <a:off x="0" y="0"/>
          <a:ext cx="0" cy="0"/>
          <a:chOff x="0" y="0"/>
          <a:chExt cx="0" cy="0"/>
        </a:xfrm>
      </p:grpSpPr>
      <p:sp>
        <p:nvSpPr>
          <p:cNvPr id="10" name="Text Placeholder 7"/>
          <p:cNvSpPr>
            <a:spLocks noGrp="1"/>
          </p:cNvSpPr>
          <p:nvPr>
            <p:ph type="body" sz="quarter" idx="13" hasCustomPrompt="1"/>
          </p:nvPr>
        </p:nvSpPr>
        <p:spPr>
          <a:xfrm>
            <a:off x="1561700" y="2146110"/>
            <a:ext cx="6484234" cy="745782"/>
          </a:xfrm>
        </p:spPr>
        <p:txBody>
          <a:bodyPr vert="horz" lIns="0" tIns="108000" rIns="0" bIns="108000" rtlCol="0" anchor="t" anchorCtr="0">
            <a:noAutofit/>
          </a:bodyPr>
          <a:lstStyle>
            <a:lvl1pPr marL="0" indent="0">
              <a:lnSpc>
                <a:spcPct val="70000"/>
              </a:lnSpc>
              <a:spcAft>
                <a:spcPts val="0"/>
              </a:spcAft>
              <a:buNone/>
              <a:defRPr lang="en-US" sz="5400" cap="all" baseline="0" dirty="0" smtClean="0">
                <a:solidFill>
                  <a:schemeClr val="accent2"/>
                </a:solidFill>
                <a:latin typeface="+mj-lt"/>
                <a:ea typeface="+mj-ea"/>
                <a:cs typeface="+mj-cs"/>
              </a:defRPr>
            </a:lvl1pPr>
          </a:lstStyle>
          <a:p>
            <a:pPr lvl="0">
              <a:lnSpc>
                <a:spcPct val="85000"/>
              </a:lnSpc>
              <a:spcBef>
                <a:spcPct val="0"/>
              </a:spcBef>
            </a:pPr>
            <a:r>
              <a:rPr lang="da-DK" noProof="0" dirty="0" err="1"/>
              <a:t>dolor</a:t>
            </a:r>
            <a:endParaRPr lang="da-DK" noProof="0" dirty="0"/>
          </a:p>
        </p:txBody>
      </p:sp>
      <p:sp>
        <p:nvSpPr>
          <p:cNvPr id="11" name="Text Placeholder 7"/>
          <p:cNvSpPr>
            <a:spLocks noGrp="1"/>
          </p:cNvSpPr>
          <p:nvPr>
            <p:ph type="body" sz="quarter" idx="14" hasCustomPrompt="1"/>
          </p:nvPr>
        </p:nvSpPr>
        <p:spPr>
          <a:xfrm>
            <a:off x="1561700" y="2819175"/>
            <a:ext cx="6484234" cy="745782"/>
          </a:xfrm>
        </p:spPr>
        <p:txBody>
          <a:bodyPr vert="horz" lIns="0" tIns="108000" rIns="0" bIns="108000" rtlCol="0" anchor="t" anchorCtr="0">
            <a:noAutofit/>
          </a:bodyPr>
          <a:lstStyle>
            <a:lvl1pPr marL="0" indent="0">
              <a:lnSpc>
                <a:spcPct val="70000"/>
              </a:lnSpc>
              <a:spcAft>
                <a:spcPts val="0"/>
              </a:spcAft>
              <a:buNone/>
              <a:defRPr lang="en-US" sz="5400" cap="all" baseline="0" dirty="0" smtClean="0">
                <a:solidFill>
                  <a:schemeClr val="accent3"/>
                </a:solidFill>
                <a:latin typeface="+mj-lt"/>
                <a:ea typeface="+mj-ea"/>
                <a:cs typeface="+mj-cs"/>
              </a:defRPr>
            </a:lvl1pPr>
          </a:lstStyle>
          <a:p>
            <a:pPr lvl="0">
              <a:lnSpc>
                <a:spcPct val="85000"/>
              </a:lnSpc>
              <a:spcBef>
                <a:spcPct val="0"/>
              </a:spcBef>
            </a:pPr>
            <a:r>
              <a:rPr lang="da-DK" noProof="0" dirty="0"/>
              <a:t>Sit </a:t>
            </a:r>
            <a:r>
              <a:rPr lang="da-DK" noProof="0" dirty="0" err="1"/>
              <a:t>amet</a:t>
            </a:r>
            <a:endParaRPr lang="da-DK" noProof="0" dirty="0"/>
          </a:p>
        </p:txBody>
      </p:sp>
      <p:sp>
        <p:nvSpPr>
          <p:cNvPr id="12" name="Text Placeholder 7"/>
          <p:cNvSpPr>
            <a:spLocks noGrp="1"/>
          </p:cNvSpPr>
          <p:nvPr>
            <p:ph type="body" sz="quarter" idx="15" hasCustomPrompt="1"/>
          </p:nvPr>
        </p:nvSpPr>
        <p:spPr>
          <a:xfrm>
            <a:off x="1561701" y="3492239"/>
            <a:ext cx="6484234" cy="745782"/>
          </a:xfrm>
        </p:spPr>
        <p:txBody>
          <a:bodyPr vert="horz" lIns="0" tIns="108000" rIns="0" bIns="108000" rtlCol="0" anchor="t" anchorCtr="0">
            <a:noAutofit/>
          </a:bodyPr>
          <a:lstStyle>
            <a:lvl1pPr marL="0" indent="0">
              <a:lnSpc>
                <a:spcPct val="70000"/>
              </a:lnSpc>
              <a:spcAft>
                <a:spcPts val="0"/>
              </a:spcAft>
              <a:buNone/>
              <a:defRPr lang="en-US" sz="5400" cap="all" baseline="0" dirty="0" smtClean="0">
                <a:solidFill>
                  <a:schemeClr val="tx1"/>
                </a:solidFill>
                <a:latin typeface="+mj-lt"/>
                <a:ea typeface="+mj-ea"/>
                <a:cs typeface="+mj-cs"/>
              </a:defRPr>
            </a:lvl1pPr>
          </a:lstStyle>
          <a:p>
            <a:pPr lvl="0">
              <a:lnSpc>
                <a:spcPct val="85000"/>
              </a:lnSpc>
              <a:spcBef>
                <a:spcPct val="0"/>
              </a:spcBef>
            </a:pPr>
            <a:r>
              <a:rPr lang="da-DK" noProof="0" dirty="0" err="1"/>
              <a:t>consectetur</a:t>
            </a:r>
            <a:endParaRPr lang="da-DK" noProof="0" dirty="0"/>
          </a:p>
        </p:txBody>
      </p:sp>
      <p:sp>
        <p:nvSpPr>
          <p:cNvPr id="13" name="Text Placeholder 7"/>
          <p:cNvSpPr>
            <a:spLocks noGrp="1"/>
          </p:cNvSpPr>
          <p:nvPr>
            <p:ph type="body" sz="quarter" idx="16" hasCustomPrompt="1"/>
          </p:nvPr>
        </p:nvSpPr>
        <p:spPr>
          <a:xfrm>
            <a:off x="1561699" y="1473045"/>
            <a:ext cx="6484236" cy="745782"/>
          </a:xfrm>
        </p:spPr>
        <p:txBody>
          <a:bodyPr vert="horz" lIns="0" tIns="108000" rIns="0" bIns="108000" rtlCol="0" anchor="t" anchorCtr="0">
            <a:noAutofit/>
          </a:bodyPr>
          <a:lstStyle>
            <a:lvl1pPr marL="0" indent="0">
              <a:lnSpc>
                <a:spcPct val="70000"/>
              </a:lnSpc>
              <a:spcAft>
                <a:spcPts val="0"/>
              </a:spcAft>
              <a:buNone/>
              <a:defRPr lang="en-US" sz="5400" cap="all" baseline="0" dirty="0" smtClean="0">
                <a:solidFill>
                  <a:schemeClr val="tx2"/>
                </a:solidFill>
                <a:latin typeface="+mj-lt"/>
                <a:ea typeface="+mj-ea"/>
                <a:cs typeface="+mj-cs"/>
              </a:defRPr>
            </a:lvl1pPr>
          </a:lstStyle>
          <a:p>
            <a:pPr lvl="0">
              <a:lnSpc>
                <a:spcPct val="85000"/>
              </a:lnSpc>
              <a:spcBef>
                <a:spcPct val="0"/>
              </a:spcBef>
            </a:pPr>
            <a:r>
              <a:rPr lang="da-DK" noProof="0" dirty="0" err="1"/>
              <a:t>Lorem</a:t>
            </a:r>
            <a:r>
              <a:rPr lang="da-DK" noProof="0" dirty="0"/>
              <a:t> </a:t>
            </a:r>
            <a:r>
              <a:rPr lang="da-DK" noProof="0" dirty="0" err="1"/>
              <a:t>ipsum</a:t>
            </a:r>
            <a:endParaRPr lang="da-DK" noProof="0" dirty="0"/>
          </a:p>
        </p:txBody>
      </p:sp>
    </p:spTree>
    <p:extLst>
      <p:ext uri="{BB962C8B-B14F-4D97-AF65-F5344CB8AC3E}">
        <p14:creationId xmlns:p14="http://schemas.microsoft.com/office/powerpoint/2010/main" val="208436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ma med billede">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428617" y="431998"/>
            <a:ext cx="9720001" cy="5993999"/>
          </a:xfrm>
          <a:solidFill>
            <a:srgbClr val="E4F1FD"/>
          </a:solidFill>
        </p:spPr>
        <p:txBody>
          <a:bodyPr anchor="ctr" anchorCtr="0">
            <a:normAutofit/>
          </a:bodyPr>
          <a:lstStyle>
            <a:lvl1pPr marL="0" indent="0" algn="ctr">
              <a:buNone/>
              <a:defRPr sz="1800" baseline="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noProof="0" dirty="0"/>
              <a:t>Indsæt </a:t>
            </a:r>
            <a:r>
              <a:rPr lang="da-DK" noProof="0" dirty="0" err="1"/>
              <a:t>billlede</a:t>
            </a:r>
            <a:endParaRPr lang="da-DK" noProof="0" dirty="0"/>
          </a:p>
        </p:txBody>
      </p:sp>
      <p:sp>
        <p:nvSpPr>
          <p:cNvPr id="6" name="Title 1"/>
          <p:cNvSpPr>
            <a:spLocks noGrp="1"/>
          </p:cNvSpPr>
          <p:nvPr>
            <p:ph type="ctrTitle" hasCustomPrompt="1"/>
          </p:nvPr>
        </p:nvSpPr>
        <p:spPr>
          <a:xfrm>
            <a:off x="1584002" y="1583997"/>
            <a:ext cx="6484233" cy="1667918"/>
          </a:xfrm>
        </p:spPr>
        <p:txBody>
          <a:bodyPr anchor="t" anchorCtr="0">
            <a:normAutofit/>
          </a:bodyPr>
          <a:lstStyle>
            <a:lvl1pPr algn="l">
              <a:lnSpc>
                <a:spcPct val="85000"/>
              </a:lnSpc>
              <a:defRPr sz="4500" baseline="0">
                <a:solidFill>
                  <a:schemeClr val="tx1"/>
                </a:solidFill>
              </a:defRPr>
            </a:lvl1pPr>
          </a:lstStyle>
          <a:p>
            <a:r>
              <a:rPr lang="da-DK" noProof="0" dirty="0"/>
              <a:t>RUBRIK / TITEL</a:t>
            </a:r>
            <a:br>
              <a:rPr lang="da-DK" noProof="0" dirty="0"/>
            </a:br>
            <a:r>
              <a:rPr lang="da-DK" noProof="0" dirty="0" err="1"/>
              <a:t>DOLOR</a:t>
            </a:r>
            <a:r>
              <a:rPr lang="da-DK" noProof="0" dirty="0"/>
              <a:t> SIT </a:t>
            </a:r>
            <a:r>
              <a:rPr lang="da-DK" noProof="0" dirty="0" err="1"/>
              <a:t>CONSECTETUR</a:t>
            </a:r>
            <a:endParaRPr lang="da-DK" noProof="0" dirty="0"/>
          </a:p>
        </p:txBody>
      </p:sp>
      <p:sp>
        <p:nvSpPr>
          <p:cNvPr id="8" name="Text Placeholder 12"/>
          <p:cNvSpPr>
            <a:spLocks noGrp="1"/>
          </p:cNvSpPr>
          <p:nvPr>
            <p:ph type="body" sz="quarter" idx="14"/>
          </p:nvPr>
        </p:nvSpPr>
        <p:spPr>
          <a:xfrm>
            <a:off x="1606270" y="3493709"/>
            <a:ext cx="1598266" cy="1598267"/>
          </a:xfrm>
          <a:prstGeom prst="dodecagon">
            <a:avLst/>
          </a:prstGeom>
          <a:solidFill>
            <a:schemeClr val="accent4"/>
          </a:solidFill>
        </p:spPr>
        <p:txBody>
          <a:bodyPr lIns="72000" tIns="72000" rIns="72000" bIns="108000" anchor="ctr" anchorCtr="0">
            <a:noAutofit/>
          </a:bodyPr>
          <a:lstStyle>
            <a:lvl1pPr marL="0" indent="0" algn="ctr">
              <a:lnSpc>
                <a:spcPct val="80000"/>
              </a:lnSpc>
              <a:spcAft>
                <a:spcPts val="0"/>
              </a:spcAft>
              <a:buNone/>
              <a:defRPr sz="1800" cap="all" baseline="0">
                <a:latin typeface="+mj-lt"/>
              </a:defRPr>
            </a:lvl1pPr>
          </a:lstStyle>
          <a:p>
            <a:pPr lvl="0"/>
            <a:r>
              <a:rPr lang="da-DK" noProof="0"/>
              <a:t>Rediger teksttypografien i masteren</a:t>
            </a:r>
          </a:p>
        </p:txBody>
      </p:sp>
    </p:spTree>
    <p:extLst>
      <p:ext uri="{BB962C8B-B14F-4D97-AF65-F5344CB8AC3E}">
        <p14:creationId xmlns:p14="http://schemas.microsoft.com/office/powerpoint/2010/main" val="46918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illede">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428617" y="431998"/>
            <a:ext cx="9720001" cy="5993999"/>
          </a:xfrm>
          <a:solidFill>
            <a:srgbClr val="E4F1FD"/>
          </a:solidFill>
        </p:spPr>
        <p:txBody>
          <a:bodyPr anchor="ctr" anchorCtr="0">
            <a:normAutofit/>
          </a:bodyPr>
          <a:lstStyle>
            <a:lvl1pPr marL="0" indent="0" algn="ctr">
              <a:buNone/>
              <a:defRPr sz="1800" baseline="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noProof="0" dirty="0"/>
              <a:t>Indsæt </a:t>
            </a:r>
            <a:r>
              <a:rPr lang="da-DK" noProof="0" dirty="0" err="1"/>
              <a:t>billlede</a:t>
            </a:r>
            <a:endParaRPr lang="da-DK" noProof="0" dirty="0"/>
          </a:p>
        </p:txBody>
      </p:sp>
    </p:spTree>
    <p:extLst>
      <p:ext uri="{BB962C8B-B14F-4D97-AF65-F5344CB8AC3E}">
        <p14:creationId xmlns:p14="http://schemas.microsoft.com/office/powerpoint/2010/main" val="217928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kse A">
    <p:spTree>
      <p:nvGrpSpPr>
        <p:cNvPr id="1" name=""/>
        <p:cNvGrpSpPr/>
        <p:nvPr/>
      </p:nvGrpSpPr>
      <p:grpSpPr>
        <a:xfrm>
          <a:off x="0" y="0"/>
          <a:ext cx="0" cy="0"/>
          <a:chOff x="0" y="0"/>
          <a:chExt cx="0" cy="0"/>
        </a:xfrm>
      </p:grpSpPr>
      <p:sp>
        <p:nvSpPr>
          <p:cNvPr id="2" name="Title 1"/>
          <p:cNvSpPr>
            <a:spLocks noGrp="1"/>
          </p:cNvSpPr>
          <p:nvPr>
            <p:ph type="title"/>
          </p:nvPr>
        </p:nvSpPr>
        <p:spPr>
          <a:xfrm>
            <a:off x="431998" y="432000"/>
            <a:ext cx="3682801" cy="2700000"/>
          </a:xfrm>
        </p:spPr>
        <p:txBody>
          <a:bodyPr>
            <a:normAutofit/>
          </a:bodyPr>
          <a:lstStyle>
            <a:lvl1pPr>
              <a:lnSpc>
                <a:spcPct val="83000"/>
              </a:lnSpc>
              <a:defRPr sz="4500"/>
            </a:lvl1pPr>
          </a:lstStyle>
          <a:p>
            <a:r>
              <a:rPr lang="da-DK" noProof="0"/>
              <a:t>Klik for at redigere titeltypografien i masteren</a:t>
            </a:r>
            <a:endParaRPr lang="da-DK" noProof="0" dirty="0"/>
          </a:p>
        </p:txBody>
      </p:sp>
      <p:sp>
        <p:nvSpPr>
          <p:cNvPr id="8" name="Text Placeholder 12"/>
          <p:cNvSpPr>
            <a:spLocks noGrp="1"/>
          </p:cNvSpPr>
          <p:nvPr>
            <p:ph type="body" sz="quarter" idx="14"/>
          </p:nvPr>
        </p:nvSpPr>
        <p:spPr>
          <a:xfrm>
            <a:off x="431998" y="3131999"/>
            <a:ext cx="2700000" cy="2700000"/>
          </a:xfrm>
          <a:prstGeom prst="rect">
            <a:avLst/>
          </a:prstGeom>
          <a:solidFill>
            <a:schemeClr val="accent3"/>
          </a:solidFill>
        </p:spPr>
        <p:txBody>
          <a:bodyPr lIns="216000" tIns="216000" rIns="216000" bIns="216000" anchor="t" anchorCtr="0">
            <a:noAutofit/>
          </a:bodyPr>
          <a:lstStyle>
            <a:lvl1pPr marL="0" indent="0" algn="l">
              <a:lnSpc>
                <a:spcPct val="80000"/>
              </a:lnSpc>
              <a:spcAft>
                <a:spcPts val="0"/>
              </a:spcAft>
              <a:buNone/>
              <a:defRPr sz="2700" cap="all" baseline="0">
                <a:solidFill>
                  <a:schemeClr val="accent1"/>
                </a:solidFill>
                <a:latin typeface="+mj-lt"/>
              </a:defRPr>
            </a:lvl1pPr>
          </a:lstStyle>
          <a:p>
            <a:pPr lvl="0"/>
            <a:r>
              <a:rPr lang="da-DK" noProof="0"/>
              <a:t>Rediger teksttypografien i masteren</a:t>
            </a:r>
          </a:p>
        </p:txBody>
      </p:sp>
      <p:sp>
        <p:nvSpPr>
          <p:cNvPr id="9" name="Text Placeholder 12"/>
          <p:cNvSpPr>
            <a:spLocks noGrp="1"/>
          </p:cNvSpPr>
          <p:nvPr>
            <p:ph type="body" sz="quarter" idx="15"/>
          </p:nvPr>
        </p:nvSpPr>
        <p:spPr>
          <a:xfrm>
            <a:off x="3131998" y="3132000"/>
            <a:ext cx="2700000" cy="2700000"/>
          </a:xfrm>
          <a:prstGeom prst="rect">
            <a:avLst/>
          </a:prstGeom>
          <a:solidFill>
            <a:schemeClr val="accent1"/>
          </a:solidFill>
        </p:spPr>
        <p:txBody>
          <a:bodyPr lIns="216000" tIns="216000" rIns="216000" bIns="216000" anchor="t" anchorCtr="0">
            <a:noAutofit/>
          </a:bodyPr>
          <a:lstStyle>
            <a:lvl1pPr marL="0" indent="0" algn="l">
              <a:lnSpc>
                <a:spcPct val="80000"/>
              </a:lnSpc>
              <a:spcAft>
                <a:spcPts val="0"/>
              </a:spcAft>
              <a:buNone/>
              <a:defRPr sz="1800" cap="all" baseline="0">
                <a:solidFill>
                  <a:schemeClr val="bg1"/>
                </a:solidFill>
                <a:latin typeface="+mj-lt"/>
              </a:defRPr>
            </a:lvl1pPr>
          </a:lstStyle>
          <a:p>
            <a:pPr lvl="0"/>
            <a:r>
              <a:rPr lang="da-DK" noProof="0"/>
              <a:t>Rediger teksttypografien i masteren</a:t>
            </a:r>
          </a:p>
        </p:txBody>
      </p:sp>
      <p:sp>
        <p:nvSpPr>
          <p:cNvPr id="10" name="Picture Placeholder 2"/>
          <p:cNvSpPr>
            <a:spLocks noGrp="1"/>
          </p:cNvSpPr>
          <p:nvPr>
            <p:ph type="pic" idx="16" hasCustomPrompt="1"/>
          </p:nvPr>
        </p:nvSpPr>
        <p:spPr>
          <a:xfrm>
            <a:off x="5831998" y="2232000"/>
            <a:ext cx="2700000" cy="3600000"/>
          </a:xfrm>
          <a:solidFill>
            <a:srgbClr val="E4F1FD"/>
          </a:solidFill>
        </p:spPr>
        <p:txBody>
          <a:bodyPr anchor="ctr" anchorCtr="0">
            <a:normAutofit/>
          </a:bodyPr>
          <a:lstStyle>
            <a:lvl1pPr marL="0" indent="0" algn="ctr">
              <a:buNone/>
              <a:defRPr sz="1800" baseline="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noProof="0" dirty="0"/>
              <a:t>Indsæt </a:t>
            </a:r>
            <a:r>
              <a:rPr lang="da-DK" noProof="0" dirty="0" err="1"/>
              <a:t>billlede</a:t>
            </a:r>
            <a:endParaRPr lang="da-DK" noProof="0" dirty="0"/>
          </a:p>
        </p:txBody>
      </p:sp>
    </p:spTree>
    <p:extLst>
      <p:ext uri="{BB962C8B-B14F-4D97-AF65-F5344CB8AC3E}">
        <p14:creationId xmlns:p14="http://schemas.microsoft.com/office/powerpoint/2010/main" val="27059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Bokse A">
    <p:spTree>
      <p:nvGrpSpPr>
        <p:cNvPr id="1" name=""/>
        <p:cNvGrpSpPr/>
        <p:nvPr/>
      </p:nvGrpSpPr>
      <p:grpSpPr>
        <a:xfrm>
          <a:off x="0" y="0"/>
          <a:ext cx="0" cy="0"/>
          <a:chOff x="0" y="0"/>
          <a:chExt cx="0" cy="0"/>
        </a:xfrm>
      </p:grpSpPr>
      <p:sp>
        <p:nvSpPr>
          <p:cNvPr id="2" name="Title 1"/>
          <p:cNvSpPr>
            <a:spLocks noGrp="1"/>
          </p:cNvSpPr>
          <p:nvPr>
            <p:ph type="title"/>
          </p:nvPr>
        </p:nvSpPr>
        <p:spPr>
          <a:xfrm>
            <a:off x="431998" y="432000"/>
            <a:ext cx="3682801" cy="2700000"/>
          </a:xfrm>
        </p:spPr>
        <p:txBody>
          <a:bodyPr>
            <a:normAutofit/>
          </a:bodyPr>
          <a:lstStyle>
            <a:lvl1pPr>
              <a:lnSpc>
                <a:spcPct val="83000"/>
              </a:lnSpc>
              <a:defRPr sz="4500"/>
            </a:lvl1pPr>
          </a:lstStyle>
          <a:p>
            <a:r>
              <a:rPr lang="da-DK" noProof="0"/>
              <a:t>Klik for at redigere titeltypografien i masteren</a:t>
            </a:r>
            <a:endParaRPr lang="da-DK" noProof="0" dirty="0"/>
          </a:p>
        </p:txBody>
      </p:sp>
      <p:sp>
        <p:nvSpPr>
          <p:cNvPr id="8" name="Text Placeholder 12"/>
          <p:cNvSpPr>
            <a:spLocks noGrp="1"/>
          </p:cNvSpPr>
          <p:nvPr>
            <p:ph type="body" sz="quarter" idx="14"/>
          </p:nvPr>
        </p:nvSpPr>
        <p:spPr>
          <a:xfrm>
            <a:off x="431998" y="3131999"/>
            <a:ext cx="2700000" cy="2700000"/>
          </a:xfrm>
          <a:prstGeom prst="rect">
            <a:avLst/>
          </a:prstGeom>
          <a:solidFill>
            <a:schemeClr val="accent3"/>
          </a:solidFill>
        </p:spPr>
        <p:txBody>
          <a:bodyPr lIns="216000" tIns="216000" rIns="216000" bIns="216000" anchor="t" anchorCtr="0">
            <a:noAutofit/>
          </a:bodyPr>
          <a:lstStyle>
            <a:lvl1pPr marL="0" indent="0" algn="l">
              <a:lnSpc>
                <a:spcPct val="80000"/>
              </a:lnSpc>
              <a:spcAft>
                <a:spcPts val="0"/>
              </a:spcAft>
              <a:buNone/>
              <a:defRPr sz="2700" cap="all" baseline="0">
                <a:solidFill>
                  <a:schemeClr val="accent1"/>
                </a:solidFill>
                <a:latin typeface="+mj-lt"/>
              </a:defRPr>
            </a:lvl1pPr>
          </a:lstStyle>
          <a:p>
            <a:pPr lvl="0"/>
            <a:r>
              <a:rPr lang="da-DK" noProof="0"/>
              <a:t>Rediger teksttypografien i masteren</a:t>
            </a:r>
          </a:p>
        </p:txBody>
      </p:sp>
      <p:sp>
        <p:nvSpPr>
          <p:cNvPr id="9" name="Text Placeholder 12"/>
          <p:cNvSpPr>
            <a:spLocks noGrp="1"/>
          </p:cNvSpPr>
          <p:nvPr>
            <p:ph type="body" sz="quarter" idx="15"/>
          </p:nvPr>
        </p:nvSpPr>
        <p:spPr>
          <a:xfrm>
            <a:off x="3131998" y="3132000"/>
            <a:ext cx="2700000" cy="2700000"/>
          </a:xfrm>
          <a:prstGeom prst="rect">
            <a:avLst/>
          </a:prstGeom>
          <a:solidFill>
            <a:srgbClr val="35A3AB"/>
          </a:solidFill>
        </p:spPr>
        <p:txBody>
          <a:bodyPr lIns="216000" tIns="216000" rIns="216000" bIns="216000" anchor="t" anchorCtr="0">
            <a:noAutofit/>
          </a:bodyPr>
          <a:lstStyle>
            <a:lvl1pPr marL="0" indent="0" algn="l">
              <a:lnSpc>
                <a:spcPct val="80000"/>
              </a:lnSpc>
              <a:spcAft>
                <a:spcPts val="0"/>
              </a:spcAft>
              <a:buNone/>
              <a:defRPr sz="1800" cap="all" baseline="0">
                <a:solidFill>
                  <a:schemeClr val="bg1"/>
                </a:solidFill>
                <a:latin typeface="+mj-lt"/>
              </a:defRPr>
            </a:lvl1pPr>
          </a:lstStyle>
          <a:p>
            <a:pPr lvl="0"/>
            <a:r>
              <a:rPr lang="da-DK" noProof="0"/>
              <a:t>Rediger teksttypografien i masteren</a:t>
            </a:r>
          </a:p>
        </p:txBody>
      </p:sp>
      <p:sp>
        <p:nvSpPr>
          <p:cNvPr id="10" name="Picture Placeholder 2"/>
          <p:cNvSpPr>
            <a:spLocks noGrp="1"/>
          </p:cNvSpPr>
          <p:nvPr>
            <p:ph type="pic" idx="16" hasCustomPrompt="1"/>
          </p:nvPr>
        </p:nvSpPr>
        <p:spPr>
          <a:xfrm>
            <a:off x="5831998" y="2232000"/>
            <a:ext cx="2700000" cy="3600000"/>
          </a:xfrm>
          <a:solidFill>
            <a:srgbClr val="E4F1FD"/>
          </a:solidFill>
        </p:spPr>
        <p:txBody>
          <a:bodyPr anchor="ctr" anchorCtr="0">
            <a:normAutofit/>
          </a:bodyPr>
          <a:lstStyle>
            <a:lvl1pPr marL="0" indent="0" algn="ctr">
              <a:buNone/>
              <a:defRPr sz="1800" baseline="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noProof="0" dirty="0"/>
              <a:t>Indsæt </a:t>
            </a:r>
            <a:r>
              <a:rPr lang="da-DK" noProof="0" dirty="0" err="1"/>
              <a:t>billlede</a:t>
            </a:r>
            <a:endParaRPr lang="da-DK" noProof="0" dirty="0"/>
          </a:p>
        </p:txBody>
      </p:sp>
    </p:spTree>
    <p:extLst>
      <p:ext uri="{BB962C8B-B14F-4D97-AF65-F5344CB8AC3E}">
        <p14:creationId xmlns:p14="http://schemas.microsoft.com/office/powerpoint/2010/main" val="342486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Fors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84002" y="1583997"/>
            <a:ext cx="6484233" cy="2113944"/>
          </a:xfrm>
        </p:spPr>
        <p:txBody>
          <a:bodyPr anchor="t" anchorCtr="0">
            <a:normAutofit/>
          </a:bodyPr>
          <a:lstStyle>
            <a:lvl1pPr algn="l">
              <a:lnSpc>
                <a:spcPct val="85000"/>
              </a:lnSpc>
              <a:defRPr sz="4500" baseline="0"/>
            </a:lvl1pPr>
          </a:lstStyle>
          <a:p>
            <a:r>
              <a:rPr lang="da-DK" noProof="0" dirty="0"/>
              <a:t>RUBRIK / TITEL</a:t>
            </a:r>
            <a:br>
              <a:rPr lang="da-DK" noProof="0" dirty="0"/>
            </a:br>
            <a:r>
              <a:rPr lang="da-DK" noProof="0" dirty="0" err="1"/>
              <a:t>DOLOR</a:t>
            </a:r>
            <a:r>
              <a:rPr lang="da-DK" noProof="0" dirty="0"/>
              <a:t> SIT </a:t>
            </a:r>
            <a:r>
              <a:rPr lang="da-DK" noProof="0" dirty="0" err="1"/>
              <a:t>CONSECTETUR</a:t>
            </a:r>
            <a:endParaRPr lang="da-DK" noProof="0" dirty="0"/>
          </a:p>
        </p:txBody>
      </p:sp>
      <p:sp>
        <p:nvSpPr>
          <p:cNvPr id="3" name="Subtitle 2"/>
          <p:cNvSpPr>
            <a:spLocks noGrp="1"/>
          </p:cNvSpPr>
          <p:nvPr>
            <p:ph type="subTitle" idx="1" hasCustomPrompt="1"/>
          </p:nvPr>
        </p:nvSpPr>
        <p:spPr>
          <a:xfrm>
            <a:off x="1583999" y="3427227"/>
            <a:ext cx="6484236" cy="270714"/>
          </a:xfrm>
        </p:spPr>
        <p:txBody>
          <a:bodyPr>
            <a:normAutofit/>
          </a:bodyPr>
          <a:lstStyle>
            <a:lvl1pPr marL="0" indent="0" algn="l">
              <a:buNone/>
              <a:defRPr sz="1800" b="0"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a:t>UNDERRUBRIK</a:t>
            </a:r>
          </a:p>
        </p:txBody>
      </p:sp>
      <p:sp>
        <p:nvSpPr>
          <p:cNvPr id="4" name="Date Placeholder 3"/>
          <p:cNvSpPr>
            <a:spLocks noGrp="1"/>
          </p:cNvSpPr>
          <p:nvPr>
            <p:ph type="dt" sz="half" idx="10"/>
          </p:nvPr>
        </p:nvSpPr>
        <p:spPr>
          <a:xfrm>
            <a:off x="1584001" y="3939784"/>
            <a:ext cx="6484233" cy="101143"/>
          </a:xfrm>
          <a:prstGeom prst="rect">
            <a:avLst/>
          </a:prstGeom>
        </p:spPr>
        <p:txBody>
          <a:bodyPr/>
          <a:lstStyle>
            <a:lvl1pPr>
              <a:defRPr sz="900"/>
            </a:lvl1pPr>
          </a:lstStyle>
          <a:p>
            <a:fld id="{A267CEAC-B01F-45E1-BEEC-F141CC8D899B}" type="datetime2">
              <a:rPr lang="da-DK" noProof="0" smtClean="0"/>
              <a:t>13. december 2021</a:t>
            </a:fld>
            <a:endParaRPr lang="da-DK" noProof="0" dirty="0"/>
          </a:p>
        </p:txBody>
      </p:sp>
      <p:sp>
        <p:nvSpPr>
          <p:cNvPr id="5" name="Footer Placeholder 4"/>
          <p:cNvSpPr>
            <a:spLocks noGrp="1"/>
          </p:cNvSpPr>
          <p:nvPr>
            <p:ph type="ftr" sz="quarter" idx="11"/>
          </p:nvPr>
        </p:nvSpPr>
        <p:spPr>
          <a:xfrm>
            <a:off x="1584002" y="6089063"/>
            <a:ext cx="3001062" cy="108503"/>
          </a:xfrm>
          <a:prstGeom prst="rect">
            <a:avLst/>
          </a:prstGeom>
        </p:spPr>
        <p:txBody>
          <a:bodyPr/>
          <a:lstStyle>
            <a:lvl1pPr>
              <a:defRPr sz="700"/>
            </a:lvl1pPr>
          </a:lstStyle>
          <a:p>
            <a:endParaRPr lang="da-DK" noProof="0" dirty="0"/>
          </a:p>
        </p:txBody>
      </p:sp>
      <p:sp>
        <p:nvSpPr>
          <p:cNvPr id="6" name="Slide Number Placeholder 5"/>
          <p:cNvSpPr>
            <a:spLocks noGrp="1"/>
          </p:cNvSpPr>
          <p:nvPr>
            <p:ph type="sldNum" sz="quarter" idx="12"/>
          </p:nvPr>
        </p:nvSpPr>
        <p:spPr>
          <a:xfrm>
            <a:off x="1584002" y="6315176"/>
            <a:ext cx="3001062" cy="103932"/>
          </a:xfrm>
          <a:prstGeom prst="rect">
            <a:avLst/>
          </a:prstGeom>
        </p:spPr>
        <p:txBody>
          <a:bodyPr/>
          <a:lstStyle>
            <a:lvl1pPr>
              <a:defRPr sz="700"/>
            </a:lvl1pPr>
          </a:lstStyle>
          <a:p>
            <a:fld id="{433D74EC-B1F4-4ED0-BDA3-9FE41FAAB2E1}" type="slidenum">
              <a:rPr lang="da-DK" noProof="0" smtClean="0"/>
              <a:pPr/>
              <a:t>‹nr.›</a:t>
            </a:fld>
            <a:endParaRPr lang="da-DK" noProof="0" dirty="0"/>
          </a:p>
        </p:txBody>
      </p:sp>
    </p:spTree>
    <p:extLst>
      <p:ext uri="{BB962C8B-B14F-4D97-AF65-F5344CB8AC3E}">
        <p14:creationId xmlns:p14="http://schemas.microsoft.com/office/powerpoint/2010/main" val="130271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kse B">
    <p:spTree>
      <p:nvGrpSpPr>
        <p:cNvPr id="1" name=""/>
        <p:cNvGrpSpPr/>
        <p:nvPr/>
      </p:nvGrpSpPr>
      <p:grpSpPr>
        <a:xfrm>
          <a:off x="0" y="0"/>
          <a:ext cx="0" cy="0"/>
          <a:chOff x="0" y="0"/>
          <a:chExt cx="0" cy="0"/>
        </a:xfrm>
      </p:grpSpPr>
      <p:sp>
        <p:nvSpPr>
          <p:cNvPr id="2" name="Title 1"/>
          <p:cNvSpPr>
            <a:spLocks noGrp="1"/>
          </p:cNvSpPr>
          <p:nvPr>
            <p:ph type="title"/>
          </p:nvPr>
        </p:nvSpPr>
        <p:spPr>
          <a:xfrm>
            <a:off x="431998" y="432000"/>
            <a:ext cx="3682801" cy="2700000"/>
          </a:xfrm>
        </p:spPr>
        <p:txBody>
          <a:bodyPr>
            <a:normAutofit/>
          </a:bodyPr>
          <a:lstStyle>
            <a:lvl1pPr>
              <a:lnSpc>
                <a:spcPct val="83000"/>
              </a:lnSpc>
              <a:defRPr sz="4500"/>
            </a:lvl1pPr>
          </a:lstStyle>
          <a:p>
            <a:r>
              <a:rPr lang="da-DK"/>
              <a:t>Klik for at redigere titeltypografien i masteren</a:t>
            </a:r>
            <a:endParaRPr lang="da-DK" dirty="0"/>
          </a:p>
        </p:txBody>
      </p:sp>
      <p:sp>
        <p:nvSpPr>
          <p:cNvPr id="8" name="Text Placeholder 12"/>
          <p:cNvSpPr>
            <a:spLocks noGrp="1"/>
          </p:cNvSpPr>
          <p:nvPr>
            <p:ph type="body" sz="quarter" idx="14"/>
          </p:nvPr>
        </p:nvSpPr>
        <p:spPr>
          <a:xfrm>
            <a:off x="431998" y="3131999"/>
            <a:ext cx="2700000" cy="2699999"/>
          </a:xfrm>
          <a:prstGeom prst="rect">
            <a:avLst/>
          </a:prstGeom>
          <a:solidFill>
            <a:schemeClr val="accent3"/>
          </a:solidFill>
        </p:spPr>
        <p:txBody>
          <a:bodyPr lIns="216000" tIns="216000" rIns="216000" bIns="216000" anchor="t" anchorCtr="0">
            <a:noAutofit/>
          </a:bodyPr>
          <a:lstStyle>
            <a:lvl1pPr marL="0" indent="0" algn="l">
              <a:lnSpc>
                <a:spcPct val="80000"/>
              </a:lnSpc>
              <a:spcAft>
                <a:spcPts val="0"/>
              </a:spcAft>
              <a:buNone/>
              <a:defRPr sz="2700" cap="all" baseline="0">
                <a:solidFill>
                  <a:schemeClr val="accent1"/>
                </a:solidFill>
                <a:latin typeface="+mj-lt"/>
              </a:defRPr>
            </a:lvl1pPr>
          </a:lstStyle>
          <a:p>
            <a:pPr lvl="0"/>
            <a:r>
              <a:rPr lang="da-DK"/>
              <a:t>Rediger teksttypografien i masteren</a:t>
            </a:r>
          </a:p>
        </p:txBody>
      </p:sp>
      <p:sp>
        <p:nvSpPr>
          <p:cNvPr id="10" name="Picture Placeholder 2"/>
          <p:cNvSpPr>
            <a:spLocks noGrp="1"/>
          </p:cNvSpPr>
          <p:nvPr>
            <p:ph type="pic" idx="16" hasCustomPrompt="1"/>
          </p:nvPr>
        </p:nvSpPr>
        <p:spPr>
          <a:xfrm>
            <a:off x="3131998" y="3132000"/>
            <a:ext cx="2700000" cy="2699999"/>
          </a:xfrm>
          <a:solidFill>
            <a:srgbClr val="E4F1FD"/>
          </a:solidFill>
        </p:spPr>
        <p:txBody>
          <a:bodyPr anchor="ctr" anchorCtr="0">
            <a:normAutofit/>
          </a:bodyPr>
          <a:lstStyle>
            <a:lvl1pPr marL="0" indent="0" algn="ctr">
              <a:buNone/>
              <a:defRPr sz="1800" baseline="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Indsæt </a:t>
            </a:r>
            <a:r>
              <a:rPr lang="da-DK" dirty="0" err="1"/>
              <a:t>billlede</a:t>
            </a:r>
            <a:endParaRPr lang="da-DK" dirty="0"/>
          </a:p>
        </p:txBody>
      </p:sp>
      <p:sp>
        <p:nvSpPr>
          <p:cNvPr id="9" name="Content Placeholder 8">
            <a:extLst>
              <a:ext uri="{FF2B5EF4-FFF2-40B4-BE49-F238E27FC236}">
                <a16:creationId xmlns:a16="http://schemas.microsoft.com/office/drawing/2014/main" id="{70AD54FD-EC83-4EBE-903E-AF75622ABB2E}"/>
              </a:ext>
            </a:extLst>
          </p:cNvPr>
          <p:cNvSpPr>
            <a:spLocks noGrp="1"/>
          </p:cNvSpPr>
          <p:nvPr>
            <p:ph sz="quarter" idx="15"/>
          </p:nvPr>
        </p:nvSpPr>
        <p:spPr>
          <a:xfrm>
            <a:off x="6300017" y="3131999"/>
            <a:ext cx="3851983" cy="2699999"/>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GB" dirty="0"/>
          </a:p>
        </p:txBody>
      </p:sp>
    </p:spTree>
    <p:extLst>
      <p:ext uri="{BB962C8B-B14F-4D97-AF65-F5344CB8AC3E}">
        <p14:creationId xmlns:p14="http://schemas.microsoft.com/office/powerpoint/2010/main" val="149386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okse B">
    <p:spTree>
      <p:nvGrpSpPr>
        <p:cNvPr id="1" name=""/>
        <p:cNvGrpSpPr/>
        <p:nvPr/>
      </p:nvGrpSpPr>
      <p:grpSpPr>
        <a:xfrm>
          <a:off x="0" y="0"/>
          <a:ext cx="0" cy="0"/>
          <a:chOff x="0" y="0"/>
          <a:chExt cx="0" cy="0"/>
        </a:xfrm>
      </p:grpSpPr>
      <p:sp>
        <p:nvSpPr>
          <p:cNvPr id="2" name="Title 1"/>
          <p:cNvSpPr>
            <a:spLocks noGrp="1"/>
          </p:cNvSpPr>
          <p:nvPr>
            <p:ph type="title"/>
          </p:nvPr>
        </p:nvSpPr>
        <p:spPr>
          <a:xfrm>
            <a:off x="431998" y="432000"/>
            <a:ext cx="3682801" cy="2700000"/>
          </a:xfrm>
        </p:spPr>
        <p:txBody>
          <a:bodyPr>
            <a:normAutofit/>
          </a:bodyPr>
          <a:lstStyle>
            <a:lvl1pPr>
              <a:lnSpc>
                <a:spcPct val="83000"/>
              </a:lnSpc>
              <a:defRPr sz="4500"/>
            </a:lvl1pPr>
          </a:lstStyle>
          <a:p>
            <a:r>
              <a:rPr lang="da-DK"/>
              <a:t>Klik for at redigere titeltypografien i masteren</a:t>
            </a:r>
            <a:endParaRPr lang="da-DK" dirty="0"/>
          </a:p>
        </p:txBody>
      </p:sp>
      <p:sp>
        <p:nvSpPr>
          <p:cNvPr id="8" name="Text Placeholder 12"/>
          <p:cNvSpPr>
            <a:spLocks noGrp="1"/>
          </p:cNvSpPr>
          <p:nvPr>
            <p:ph type="body" sz="quarter" idx="14"/>
          </p:nvPr>
        </p:nvSpPr>
        <p:spPr>
          <a:xfrm>
            <a:off x="431998" y="3131999"/>
            <a:ext cx="2700000" cy="2699999"/>
          </a:xfrm>
          <a:prstGeom prst="rect">
            <a:avLst/>
          </a:prstGeom>
          <a:solidFill>
            <a:srgbClr val="35A3AB"/>
          </a:solidFill>
        </p:spPr>
        <p:txBody>
          <a:bodyPr lIns="216000" tIns="216000" rIns="216000" bIns="216000" anchor="t" anchorCtr="0">
            <a:noAutofit/>
          </a:bodyPr>
          <a:lstStyle>
            <a:lvl1pPr marL="0" indent="0" algn="l">
              <a:lnSpc>
                <a:spcPct val="80000"/>
              </a:lnSpc>
              <a:spcAft>
                <a:spcPts val="0"/>
              </a:spcAft>
              <a:buNone/>
              <a:defRPr sz="2700" cap="all" baseline="0">
                <a:solidFill>
                  <a:schemeClr val="bg1"/>
                </a:solidFill>
                <a:latin typeface="+mj-lt"/>
              </a:defRPr>
            </a:lvl1pPr>
          </a:lstStyle>
          <a:p>
            <a:pPr lvl="0"/>
            <a:r>
              <a:rPr lang="da-DK"/>
              <a:t>Rediger teksttypografien i masteren</a:t>
            </a:r>
          </a:p>
        </p:txBody>
      </p:sp>
      <p:sp>
        <p:nvSpPr>
          <p:cNvPr id="10" name="Picture Placeholder 2"/>
          <p:cNvSpPr>
            <a:spLocks noGrp="1"/>
          </p:cNvSpPr>
          <p:nvPr>
            <p:ph type="pic" idx="16" hasCustomPrompt="1"/>
          </p:nvPr>
        </p:nvSpPr>
        <p:spPr>
          <a:xfrm>
            <a:off x="3131998" y="3132000"/>
            <a:ext cx="2700000" cy="2699999"/>
          </a:xfrm>
          <a:solidFill>
            <a:srgbClr val="E4F1FD"/>
          </a:solidFill>
        </p:spPr>
        <p:txBody>
          <a:bodyPr anchor="ctr" anchorCtr="0">
            <a:normAutofit/>
          </a:bodyPr>
          <a:lstStyle>
            <a:lvl1pPr marL="0" indent="0" algn="ctr">
              <a:buNone/>
              <a:defRPr sz="1800" baseline="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Indsæt </a:t>
            </a:r>
            <a:r>
              <a:rPr lang="da-DK" dirty="0" err="1"/>
              <a:t>billlede</a:t>
            </a:r>
            <a:endParaRPr lang="da-DK" dirty="0"/>
          </a:p>
        </p:txBody>
      </p:sp>
      <p:sp>
        <p:nvSpPr>
          <p:cNvPr id="9" name="Content Placeholder 8">
            <a:extLst>
              <a:ext uri="{FF2B5EF4-FFF2-40B4-BE49-F238E27FC236}">
                <a16:creationId xmlns:a16="http://schemas.microsoft.com/office/drawing/2014/main" id="{70AD54FD-EC83-4EBE-903E-AF75622ABB2E}"/>
              </a:ext>
            </a:extLst>
          </p:cNvPr>
          <p:cNvSpPr>
            <a:spLocks noGrp="1"/>
          </p:cNvSpPr>
          <p:nvPr>
            <p:ph sz="quarter" idx="15"/>
          </p:nvPr>
        </p:nvSpPr>
        <p:spPr>
          <a:xfrm>
            <a:off x="6300017" y="3131999"/>
            <a:ext cx="3851983" cy="2699999"/>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GB" dirty="0"/>
          </a:p>
        </p:txBody>
      </p:sp>
    </p:spTree>
    <p:extLst>
      <p:ext uri="{BB962C8B-B14F-4D97-AF65-F5344CB8AC3E}">
        <p14:creationId xmlns:p14="http://schemas.microsoft.com/office/powerpoint/2010/main" val="122870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okse C">
    <p:spTree>
      <p:nvGrpSpPr>
        <p:cNvPr id="1" name=""/>
        <p:cNvGrpSpPr/>
        <p:nvPr/>
      </p:nvGrpSpPr>
      <p:grpSpPr>
        <a:xfrm>
          <a:off x="0" y="0"/>
          <a:ext cx="0" cy="0"/>
          <a:chOff x="0" y="0"/>
          <a:chExt cx="0" cy="0"/>
        </a:xfrm>
      </p:grpSpPr>
      <p:sp>
        <p:nvSpPr>
          <p:cNvPr id="11" name="Picture Placeholder 2"/>
          <p:cNvSpPr>
            <a:spLocks noGrp="1"/>
          </p:cNvSpPr>
          <p:nvPr>
            <p:ph type="pic" idx="17" hasCustomPrompt="1"/>
          </p:nvPr>
        </p:nvSpPr>
        <p:spPr>
          <a:xfrm>
            <a:off x="431998" y="431998"/>
            <a:ext cx="2700000" cy="2700002"/>
          </a:xfrm>
          <a:solidFill>
            <a:srgbClr val="E4F1FD"/>
          </a:solidFill>
        </p:spPr>
        <p:txBody>
          <a:bodyPr anchor="ctr" anchorCtr="0">
            <a:normAutofit/>
          </a:bodyPr>
          <a:lstStyle>
            <a:lvl1pPr marL="0" indent="0" algn="ctr">
              <a:buNone/>
              <a:defRPr sz="1800" baseline="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Indsæt </a:t>
            </a:r>
            <a:r>
              <a:rPr lang="da-DK" dirty="0" err="1"/>
              <a:t>billlede</a:t>
            </a:r>
            <a:endParaRPr lang="da-DK" dirty="0"/>
          </a:p>
        </p:txBody>
      </p:sp>
      <p:sp>
        <p:nvSpPr>
          <p:cNvPr id="12" name="Text Placeholder 12"/>
          <p:cNvSpPr>
            <a:spLocks noGrp="1"/>
          </p:cNvSpPr>
          <p:nvPr>
            <p:ph type="body" sz="quarter" idx="18"/>
          </p:nvPr>
        </p:nvSpPr>
        <p:spPr>
          <a:xfrm>
            <a:off x="3131998" y="431998"/>
            <a:ext cx="5400000" cy="2700002"/>
          </a:xfrm>
          <a:prstGeom prst="rect">
            <a:avLst/>
          </a:prstGeom>
          <a:solidFill>
            <a:schemeClr val="accent2"/>
          </a:solidFill>
        </p:spPr>
        <p:txBody>
          <a:bodyPr lIns="216000" tIns="216000" rIns="1080000" bIns="216000" anchor="t" anchorCtr="0">
            <a:noAutofit/>
          </a:bodyPr>
          <a:lstStyle>
            <a:lvl1pPr marL="0" indent="0" algn="l">
              <a:lnSpc>
                <a:spcPct val="80000"/>
              </a:lnSpc>
              <a:spcAft>
                <a:spcPts val="0"/>
              </a:spcAft>
              <a:buNone/>
              <a:defRPr sz="4500" cap="all" baseline="0">
                <a:solidFill>
                  <a:schemeClr val="tx1"/>
                </a:solidFill>
                <a:latin typeface="+mj-lt"/>
              </a:defRPr>
            </a:lvl1pPr>
          </a:lstStyle>
          <a:p>
            <a:pPr lvl="0"/>
            <a:r>
              <a:rPr lang="da-DK"/>
              <a:t>Rediger teksttypografien i masteren</a:t>
            </a:r>
          </a:p>
        </p:txBody>
      </p:sp>
      <p:sp>
        <p:nvSpPr>
          <p:cNvPr id="8" name="Text Placeholder 12"/>
          <p:cNvSpPr>
            <a:spLocks noGrp="1"/>
          </p:cNvSpPr>
          <p:nvPr>
            <p:ph type="body" sz="quarter" idx="14"/>
          </p:nvPr>
        </p:nvSpPr>
        <p:spPr>
          <a:xfrm>
            <a:off x="431998" y="3131999"/>
            <a:ext cx="2700000" cy="2700000"/>
          </a:xfrm>
          <a:prstGeom prst="rect">
            <a:avLst/>
          </a:prstGeom>
          <a:solidFill>
            <a:schemeClr val="accent3"/>
          </a:solidFill>
        </p:spPr>
        <p:txBody>
          <a:bodyPr lIns="216000" tIns="216000" rIns="216000" bIns="216000" anchor="t" anchorCtr="0">
            <a:noAutofit/>
          </a:bodyPr>
          <a:lstStyle>
            <a:lvl1pPr marL="0" indent="0" algn="l">
              <a:lnSpc>
                <a:spcPct val="80000"/>
              </a:lnSpc>
              <a:spcAft>
                <a:spcPts val="0"/>
              </a:spcAft>
              <a:buNone/>
              <a:defRPr sz="2700" cap="all" baseline="0">
                <a:solidFill>
                  <a:schemeClr val="accent1"/>
                </a:solidFill>
                <a:latin typeface="+mj-lt"/>
              </a:defRPr>
            </a:lvl1pPr>
          </a:lstStyle>
          <a:p>
            <a:pPr lvl="0"/>
            <a:r>
              <a:rPr lang="da-DK"/>
              <a:t>Rediger teksttypografien i masteren</a:t>
            </a:r>
          </a:p>
        </p:txBody>
      </p:sp>
      <p:sp>
        <p:nvSpPr>
          <p:cNvPr id="9" name="Text Placeholder 12"/>
          <p:cNvSpPr>
            <a:spLocks noGrp="1"/>
          </p:cNvSpPr>
          <p:nvPr>
            <p:ph type="body" sz="quarter" idx="15"/>
          </p:nvPr>
        </p:nvSpPr>
        <p:spPr>
          <a:xfrm>
            <a:off x="5831998" y="3132000"/>
            <a:ext cx="2700000" cy="2700000"/>
          </a:xfrm>
          <a:prstGeom prst="rect">
            <a:avLst/>
          </a:prstGeom>
          <a:solidFill>
            <a:schemeClr val="accent1"/>
          </a:solidFill>
          <a:ln>
            <a:noFill/>
          </a:ln>
        </p:spPr>
        <p:txBody>
          <a:bodyPr lIns="216000" tIns="216000" rIns="216000" bIns="216000" anchor="t" anchorCtr="0">
            <a:noAutofit/>
          </a:bodyPr>
          <a:lstStyle>
            <a:lvl1pPr marL="0" indent="0" algn="l">
              <a:lnSpc>
                <a:spcPct val="80000"/>
              </a:lnSpc>
              <a:spcAft>
                <a:spcPts val="0"/>
              </a:spcAft>
              <a:buNone/>
              <a:defRPr sz="1800" cap="all" baseline="0">
                <a:solidFill>
                  <a:schemeClr val="bg1"/>
                </a:solidFill>
                <a:latin typeface="+mj-lt"/>
              </a:defRPr>
            </a:lvl1pPr>
          </a:lstStyle>
          <a:p>
            <a:pPr lvl="0"/>
            <a:r>
              <a:rPr lang="da-DK"/>
              <a:t>Rediger teksttypografien i masteren</a:t>
            </a:r>
          </a:p>
        </p:txBody>
      </p:sp>
      <p:sp>
        <p:nvSpPr>
          <p:cNvPr id="13" name="Picture Placeholder 2"/>
          <p:cNvSpPr>
            <a:spLocks noGrp="1"/>
          </p:cNvSpPr>
          <p:nvPr>
            <p:ph type="pic" idx="19" hasCustomPrompt="1"/>
          </p:nvPr>
        </p:nvSpPr>
        <p:spPr>
          <a:xfrm>
            <a:off x="3131998" y="3131998"/>
            <a:ext cx="2700000" cy="2700000"/>
          </a:xfrm>
          <a:solidFill>
            <a:srgbClr val="E4F1FD"/>
          </a:solidFill>
        </p:spPr>
        <p:txBody>
          <a:bodyPr anchor="ctr" anchorCtr="0">
            <a:normAutofit/>
          </a:bodyPr>
          <a:lstStyle>
            <a:lvl1pPr marL="0" indent="0" algn="ctr">
              <a:buNone/>
              <a:defRPr sz="1800" baseline="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Indsæt </a:t>
            </a:r>
            <a:r>
              <a:rPr lang="da-DK" dirty="0" err="1"/>
              <a:t>billlede</a:t>
            </a:r>
            <a:endParaRPr lang="da-DK" dirty="0"/>
          </a:p>
        </p:txBody>
      </p:sp>
    </p:spTree>
    <p:extLst>
      <p:ext uri="{BB962C8B-B14F-4D97-AF65-F5344CB8AC3E}">
        <p14:creationId xmlns:p14="http://schemas.microsoft.com/office/powerpoint/2010/main" val="46878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Bokse C">
    <p:spTree>
      <p:nvGrpSpPr>
        <p:cNvPr id="1" name=""/>
        <p:cNvGrpSpPr/>
        <p:nvPr/>
      </p:nvGrpSpPr>
      <p:grpSpPr>
        <a:xfrm>
          <a:off x="0" y="0"/>
          <a:ext cx="0" cy="0"/>
          <a:chOff x="0" y="0"/>
          <a:chExt cx="0" cy="0"/>
        </a:xfrm>
      </p:grpSpPr>
      <p:sp>
        <p:nvSpPr>
          <p:cNvPr id="11" name="Picture Placeholder 2"/>
          <p:cNvSpPr>
            <a:spLocks noGrp="1"/>
          </p:cNvSpPr>
          <p:nvPr>
            <p:ph type="pic" idx="17" hasCustomPrompt="1"/>
          </p:nvPr>
        </p:nvSpPr>
        <p:spPr>
          <a:xfrm>
            <a:off x="431998" y="431998"/>
            <a:ext cx="2700000" cy="2700002"/>
          </a:xfrm>
          <a:solidFill>
            <a:srgbClr val="E4F1FD"/>
          </a:solidFill>
        </p:spPr>
        <p:txBody>
          <a:bodyPr anchor="ctr" anchorCtr="0">
            <a:normAutofit/>
          </a:bodyPr>
          <a:lstStyle>
            <a:lvl1pPr marL="0" indent="0" algn="ctr">
              <a:buNone/>
              <a:defRPr sz="1800" baseline="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Indsæt </a:t>
            </a:r>
            <a:r>
              <a:rPr lang="da-DK" dirty="0" err="1"/>
              <a:t>billlede</a:t>
            </a:r>
            <a:endParaRPr lang="da-DK" dirty="0"/>
          </a:p>
        </p:txBody>
      </p:sp>
      <p:sp>
        <p:nvSpPr>
          <p:cNvPr id="12" name="Text Placeholder 12"/>
          <p:cNvSpPr>
            <a:spLocks noGrp="1"/>
          </p:cNvSpPr>
          <p:nvPr>
            <p:ph type="body" sz="quarter" idx="18"/>
          </p:nvPr>
        </p:nvSpPr>
        <p:spPr>
          <a:xfrm>
            <a:off x="3131998" y="431998"/>
            <a:ext cx="5400000" cy="2700002"/>
          </a:xfrm>
          <a:prstGeom prst="rect">
            <a:avLst/>
          </a:prstGeom>
          <a:solidFill>
            <a:srgbClr val="35A3AB"/>
          </a:solidFill>
        </p:spPr>
        <p:txBody>
          <a:bodyPr lIns="216000" tIns="216000" rIns="1080000" bIns="216000" anchor="t" anchorCtr="0">
            <a:noAutofit/>
          </a:bodyPr>
          <a:lstStyle>
            <a:lvl1pPr marL="0" indent="0" algn="l">
              <a:lnSpc>
                <a:spcPct val="80000"/>
              </a:lnSpc>
              <a:spcAft>
                <a:spcPts val="0"/>
              </a:spcAft>
              <a:buNone/>
              <a:defRPr sz="4500" cap="all" baseline="0">
                <a:solidFill>
                  <a:schemeClr val="bg1"/>
                </a:solidFill>
                <a:latin typeface="+mj-lt"/>
              </a:defRPr>
            </a:lvl1pPr>
          </a:lstStyle>
          <a:p>
            <a:pPr lvl="0"/>
            <a:r>
              <a:rPr lang="da-DK"/>
              <a:t>Rediger teksttypografien i masteren</a:t>
            </a:r>
          </a:p>
        </p:txBody>
      </p:sp>
      <p:sp>
        <p:nvSpPr>
          <p:cNvPr id="8" name="Text Placeholder 12"/>
          <p:cNvSpPr>
            <a:spLocks noGrp="1"/>
          </p:cNvSpPr>
          <p:nvPr>
            <p:ph type="body" sz="quarter" idx="14"/>
          </p:nvPr>
        </p:nvSpPr>
        <p:spPr>
          <a:xfrm>
            <a:off x="431998" y="3131999"/>
            <a:ext cx="2700000" cy="2700000"/>
          </a:xfrm>
          <a:prstGeom prst="rect">
            <a:avLst/>
          </a:prstGeom>
          <a:solidFill>
            <a:schemeClr val="accent3"/>
          </a:solidFill>
        </p:spPr>
        <p:txBody>
          <a:bodyPr lIns="216000" tIns="216000" rIns="216000" bIns="216000" anchor="t" anchorCtr="0">
            <a:noAutofit/>
          </a:bodyPr>
          <a:lstStyle>
            <a:lvl1pPr marL="0" indent="0" algn="l">
              <a:lnSpc>
                <a:spcPct val="80000"/>
              </a:lnSpc>
              <a:spcAft>
                <a:spcPts val="0"/>
              </a:spcAft>
              <a:buNone/>
              <a:defRPr sz="2700" cap="all" baseline="0">
                <a:solidFill>
                  <a:schemeClr val="accent1"/>
                </a:solidFill>
                <a:latin typeface="+mj-lt"/>
              </a:defRPr>
            </a:lvl1pPr>
          </a:lstStyle>
          <a:p>
            <a:pPr lvl="0"/>
            <a:r>
              <a:rPr lang="da-DK"/>
              <a:t>Rediger teksttypografien i masteren</a:t>
            </a:r>
          </a:p>
        </p:txBody>
      </p:sp>
      <p:sp>
        <p:nvSpPr>
          <p:cNvPr id="9" name="Text Placeholder 12"/>
          <p:cNvSpPr>
            <a:spLocks noGrp="1"/>
          </p:cNvSpPr>
          <p:nvPr>
            <p:ph type="body" sz="quarter" idx="15"/>
          </p:nvPr>
        </p:nvSpPr>
        <p:spPr>
          <a:xfrm>
            <a:off x="5831998" y="3132000"/>
            <a:ext cx="2700000" cy="2700000"/>
          </a:xfrm>
          <a:prstGeom prst="rect">
            <a:avLst/>
          </a:prstGeom>
          <a:solidFill>
            <a:schemeClr val="bg2"/>
          </a:solidFill>
          <a:ln>
            <a:noFill/>
          </a:ln>
        </p:spPr>
        <p:txBody>
          <a:bodyPr lIns="216000" tIns="216000" rIns="216000" bIns="216000" anchor="t" anchorCtr="0">
            <a:noAutofit/>
          </a:bodyPr>
          <a:lstStyle>
            <a:lvl1pPr marL="0" indent="0" algn="l">
              <a:lnSpc>
                <a:spcPct val="80000"/>
              </a:lnSpc>
              <a:spcAft>
                <a:spcPts val="0"/>
              </a:spcAft>
              <a:buNone/>
              <a:defRPr sz="1800" cap="all" baseline="0">
                <a:solidFill>
                  <a:schemeClr val="tx2"/>
                </a:solidFill>
                <a:latin typeface="+mj-lt"/>
              </a:defRPr>
            </a:lvl1pPr>
          </a:lstStyle>
          <a:p>
            <a:pPr lvl="0"/>
            <a:r>
              <a:rPr lang="da-DK"/>
              <a:t>Rediger teksttypografien i masteren</a:t>
            </a:r>
          </a:p>
        </p:txBody>
      </p:sp>
      <p:sp>
        <p:nvSpPr>
          <p:cNvPr id="13" name="Picture Placeholder 2"/>
          <p:cNvSpPr>
            <a:spLocks noGrp="1"/>
          </p:cNvSpPr>
          <p:nvPr>
            <p:ph type="pic" idx="19" hasCustomPrompt="1"/>
          </p:nvPr>
        </p:nvSpPr>
        <p:spPr>
          <a:xfrm>
            <a:off x="3131998" y="3131998"/>
            <a:ext cx="2700000" cy="2700000"/>
          </a:xfrm>
          <a:solidFill>
            <a:srgbClr val="E4F1FD"/>
          </a:solidFill>
        </p:spPr>
        <p:txBody>
          <a:bodyPr anchor="ctr" anchorCtr="0">
            <a:normAutofit/>
          </a:bodyPr>
          <a:lstStyle>
            <a:lvl1pPr marL="0" indent="0" algn="ctr">
              <a:buNone/>
              <a:defRPr sz="1800" baseline="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Indsæt </a:t>
            </a:r>
            <a:r>
              <a:rPr lang="da-DK" dirty="0" err="1"/>
              <a:t>billlede</a:t>
            </a:r>
            <a:endParaRPr lang="da-DK" dirty="0"/>
          </a:p>
        </p:txBody>
      </p:sp>
    </p:spTree>
    <p:extLst>
      <p:ext uri="{BB962C8B-B14F-4D97-AF65-F5344CB8AC3E}">
        <p14:creationId xmlns:p14="http://schemas.microsoft.com/office/powerpoint/2010/main" val="200135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ymbol Tekst">
    <p:spTree>
      <p:nvGrpSpPr>
        <p:cNvPr id="1" name=""/>
        <p:cNvGrpSpPr/>
        <p:nvPr/>
      </p:nvGrpSpPr>
      <p:grpSpPr>
        <a:xfrm>
          <a:off x="0" y="0"/>
          <a:ext cx="0" cy="0"/>
          <a:chOff x="0" y="0"/>
          <a:chExt cx="0" cy="0"/>
        </a:xfrm>
      </p:grpSpPr>
      <p:sp>
        <p:nvSpPr>
          <p:cNvPr id="11" name="Text Placeholder 12"/>
          <p:cNvSpPr>
            <a:spLocks noGrp="1"/>
          </p:cNvSpPr>
          <p:nvPr>
            <p:ph type="body" sz="quarter" idx="14"/>
          </p:nvPr>
        </p:nvSpPr>
        <p:spPr>
          <a:xfrm>
            <a:off x="431998" y="3131999"/>
            <a:ext cx="2700000" cy="2700000"/>
          </a:xfrm>
          <a:prstGeom prst="rect">
            <a:avLst/>
          </a:prstGeom>
          <a:solidFill>
            <a:schemeClr val="tx2"/>
          </a:solidFill>
        </p:spPr>
        <p:txBody>
          <a:bodyPr lIns="216000" tIns="216000" rIns="216000" bIns="216000" anchor="t" anchorCtr="0">
            <a:noAutofit/>
          </a:bodyPr>
          <a:lstStyle>
            <a:lvl1pPr marL="0" indent="0" algn="l">
              <a:lnSpc>
                <a:spcPct val="80000"/>
              </a:lnSpc>
              <a:spcAft>
                <a:spcPts val="0"/>
              </a:spcAft>
              <a:buNone/>
              <a:defRPr sz="2000" cap="all" baseline="0">
                <a:solidFill>
                  <a:schemeClr val="bg1"/>
                </a:solidFill>
                <a:latin typeface="+mj-lt"/>
              </a:defRPr>
            </a:lvl1pPr>
          </a:lstStyle>
          <a:p>
            <a:pPr lvl="0"/>
            <a:r>
              <a:rPr lang="da-DK"/>
              <a:t>Rediger teksttypografien i masteren</a:t>
            </a:r>
          </a:p>
        </p:txBody>
      </p:sp>
      <p:sp>
        <p:nvSpPr>
          <p:cNvPr id="12" name="Text Placeholder 12"/>
          <p:cNvSpPr>
            <a:spLocks noGrp="1"/>
          </p:cNvSpPr>
          <p:nvPr>
            <p:ph type="body" sz="quarter" idx="15"/>
          </p:nvPr>
        </p:nvSpPr>
        <p:spPr>
          <a:xfrm>
            <a:off x="5831998" y="3132000"/>
            <a:ext cx="2700000" cy="2700000"/>
          </a:xfrm>
          <a:prstGeom prst="rect">
            <a:avLst/>
          </a:prstGeom>
          <a:solidFill>
            <a:schemeClr val="accent2"/>
          </a:solidFill>
          <a:ln>
            <a:noFill/>
          </a:ln>
        </p:spPr>
        <p:txBody>
          <a:bodyPr lIns="216000" tIns="216000" rIns="216000" bIns="216000" anchor="t" anchorCtr="0">
            <a:noAutofit/>
          </a:bodyPr>
          <a:lstStyle>
            <a:lvl1pPr marL="0" indent="0" algn="l">
              <a:lnSpc>
                <a:spcPct val="80000"/>
              </a:lnSpc>
              <a:spcAft>
                <a:spcPts val="0"/>
              </a:spcAft>
              <a:buNone/>
              <a:defRPr sz="2000" cap="all" baseline="0">
                <a:solidFill>
                  <a:schemeClr val="tx1"/>
                </a:solidFill>
                <a:latin typeface="+mj-lt"/>
              </a:defRPr>
            </a:lvl1pPr>
          </a:lstStyle>
          <a:p>
            <a:pPr lvl="0"/>
            <a:r>
              <a:rPr lang="da-DK"/>
              <a:t>Rediger teksttypografien i masteren</a:t>
            </a:r>
          </a:p>
        </p:txBody>
      </p:sp>
      <p:sp>
        <p:nvSpPr>
          <p:cNvPr id="13" name="Text Placeholder 12"/>
          <p:cNvSpPr>
            <a:spLocks noGrp="1"/>
          </p:cNvSpPr>
          <p:nvPr>
            <p:ph type="body" sz="quarter" idx="32" hasCustomPrompt="1"/>
          </p:nvPr>
        </p:nvSpPr>
        <p:spPr>
          <a:xfrm>
            <a:off x="3131998" y="3132000"/>
            <a:ext cx="2700000" cy="2700000"/>
          </a:xfrm>
          <a:prstGeom prst="rect">
            <a:avLst/>
          </a:prstGeom>
          <a:solidFill>
            <a:schemeClr val="accent3"/>
          </a:solidFill>
        </p:spPr>
        <p:txBody>
          <a:bodyPr lIns="0" tIns="720000" rIns="0" bIns="0" anchor="ctr" anchorCtr="0">
            <a:normAutofit/>
          </a:bodyPr>
          <a:lstStyle>
            <a:lvl1pPr marL="0" indent="0" algn="ctr">
              <a:lnSpc>
                <a:spcPct val="80000"/>
              </a:lnSpc>
              <a:spcAft>
                <a:spcPts val="0"/>
              </a:spcAft>
              <a:buNone/>
              <a:defRPr sz="19900" cap="all" baseline="0">
                <a:solidFill>
                  <a:schemeClr val="accent2"/>
                </a:solidFill>
                <a:latin typeface="+mj-lt"/>
              </a:defRPr>
            </a:lvl1pPr>
          </a:lstStyle>
          <a:p>
            <a:pPr lvl="0"/>
            <a:r>
              <a:rPr lang="en-US" dirty="0"/>
              <a:t>?</a:t>
            </a:r>
          </a:p>
        </p:txBody>
      </p:sp>
      <p:sp>
        <p:nvSpPr>
          <p:cNvPr id="14" name="Title 1"/>
          <p:cNvSpPr>
            <a:spLocks noGrp="1"/>
          </p:cNvSpPr>
          <p:nvPr>
            <p:ph type="title"/>
          </p:nvPr>
        </p:nvSpPr>
        <p:spPr>
          <a:xfrm>
            <a:off x="431998" y="432000"/>
            <a:ext cx="3682801" cy="2700000"/>
          </a:xfrm>
        </p:spPr>
        <p:txBody>
          <a:bodyPr>
            <a:normAutofit/>
          </a:bodyPr>
          <a:lstStyle>
            <a:lvl1pPr>
              <a:lnSpc>
                <a:spcPct val="83000"/>
              </a:lnSpc>
              <a:defRPr sz="4500"/>
            </a:lvl1pPr>
          </a:lstStyle>
          <a:p>
            <a:r>
              <a:rPr lang="da-DK"/>
              <a:t>Klik for at redigere titeltypografien i masteren</a:t>
            </a:r>
            <a:endParaRPr lang="da-DK" dirty="0"/>
          </a:p>
        </p:txBody>
      </p:sp>
    </p:spTree>
    <p:extLst>
      <p:ext uri="{BB962C8B-B14F-4D97-AF65-F5344CB8AC3E}">
        <p14:creationId xmlns:p14="http://schemas.microsoft.com/office/powerpoint/2010/main" val="76845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Symbol Tekst">
    <p:spTree>
      <p:nvGrpSpPr>
        <p:cNvPr id="1" name=""/>
        <p:cNvGrpSpPr/>
        <p:nvPr/>
      </p:nvGrpSpPr>
      <p:grpSpPr>
        <a:xfrm>
          <a:off x="0" y="0"/>
          <a:ext cx="0" cy="0"/>
          <a:chOff x="0" y="0"/>
          <a:chExt cx="0" cy="0"/>
        </a:xfrm>
      </p:grpSpPr>
      <p:sp>
        <p:nvSpPr>
          <p:cNvPr id="11" name="Text Placeholder 12"/>
          <p:cNvSpPr>
            <a:spLocks noGrp="1"/>
          </p:cNvSpPr>
          <p:nvPr>
            <p:ph type="body" sz="quarter" idx="14"/>
          </p:nvPr>
        </p:nvSpPr>
        <p:spPr>
          <a:xfrm>
            <a:off x="431998" y="3131999"/>
            <a:ext cx="2700000" cy="2700000"/>
          </a:xfrm>
          <a:prstGeom prst="rect">
            <a:avLst/>
          </a:prstGeom>
          <a:solidFill>
            <a:srgbClr val="35A3AB"/>
          </a:solidFill>
        </p:spPr>
        <p:txBody>
          <a:bodyPr lIns="216000" tIns="216000" rIns="216000" bIns="216000" anchor="t" anchorCtr="0">
            <a:noAutofit/>
          </a:bodyPr>
          <a:lstStyle>
            <a:lvl1pPr marL="0" indent="0" algn="l">
              <a:lnSpc>
                <a:spcPct val="80000"/>
              </a:lnSpc>
              <a:spcAft>
                <a:spcPts val="0"/>
              </a:spcAft>
              <a:buNone/>
              <a:defRPr sz="2000" cap="all" baseline="0">
                <a:solidFill>
                  <a:schemeClr val="bg1"/>
                </a:solidFill>
                <a:latin typeface="+mj-lt"/>
              </a:defRPr>
            </a:lvl1pPr>
          </a:lstStyle>
          <a:p>
            <a:pPr lvl="0"/>
            <a:r>
              <a:rPr lang="da-DK"/>
              <a:t>Rediger teksttypografien i masteren</a:t>
            </a:r>
          </a:p>
        </p:txBody>
      </p:sp>
      <p:sp>
        <p:nvSpPr>
          <p:cNvPr id="12" name="Text Placeholder 12"/>
          <p:cNvSpPr>
            <a:spLocks noGrp="1"/>
          </p:cNvSpPr>
          <p:nvPr>
            <p:ph type="body" sz="quarter" idx="15"/>
          </p:nvPr>
        </p:nvSpPr>
        <p:spPr>
          <a:xfrm>
            <a:off x="5831998" y="3132000"/>
            <a:ext cx="2700000" cy="2700000"/>
          </a:xfrm>
          <a:prstGeom prst="rect">
            <a:avLst/>
          </a:prstGeom>
          <a:solidFill>
            <a:schemeClr val="bg2"/>
          </a:solidFill>
          <a:ln>
            <a:noFill/>
          </a:ln>
        </p:spPr>
        <p:txBody>
          <a:bodyPr lIns="216000" tIns="216000" rIns="216000" bIns="216000" anchor="t" anchorCtr="0">
            <a:noAutofit/>
          </a:bodyPr>
          <a:lstStyle>
            <a:lvl1pPr marL="0" indent="0" algn="l">
              <a:lnSpc>
                <a:spcPct val="80000"/>
              </a:lnSpc>
              <a:spcAft>
                <a:spcPts val="0"/>
              </a:spcAft>
              <a:buNone/>
              <a:defRPr sz="2000" cap="all" baseline="0">
                <a:solidFill>
                  <a:schemeClr val="tx1"/>
                </a:solidFill>
                <a:latin typeface="+mj-lt"/>
              </a:defRPr>
            </a:lvl1pPr>
          </a:lstStyle>
          <a:p>
            <a:pPr lvl="0"/>
            <a:r>
              <a:rPr lang="da-DK"/>
              <a:t>Rediger teksttypografien i masteren</a:t>
            </a:r>
          </a:p>
        </p:txBody>
      </p:sp>
      <p:sp>
        <p:nvSpPr>
          <p:cNvPr id="13" name="Text Placeholder 12"/>
          <p:cNvSpPr>
            <a:spLocks noGrp="1"/>
          </p:cNvSpPr>
          <p:nvPr>
            <p:ph type="body" sz="quarter" idx="32" hasCustomPrompt="1"/>
          </p:nvPr>
        </p:nvSpPr>
        <p:spPr>
          <a:xfrm>
            <a:off x="3131998" y="3132000"/>
            <a:ext cx="2700000" cy="2700000"/>
          </a:xfrm>
          <a:prstGeom prst="rect">
            <a:avLst/>
          </a:prstGeom>
          <a:solidFill>
            <a:schemeClr val="accent3"/>
          </a:solidFill>
        </p:spPr>
        <p:txBody>
          <a:bodyPr lIns="0" tIns="720000" rIns="0" bIns="0" anchor="ctr" anchorCtr="0">
            <a:normAutofit/>
          </a:bodyPr>
          <a:lstStyle>
            <a:lvl1pPr marL="0" indent="0" algn="ctr">
              <a:lnSpc>
                <a:spcPct val="80000"/>
              </a:lnSpc>
              <a:spcAft>
                <a:spcPts val="0"/>
              </a:spcAft>
              <a:buNone/>
              <a:defRPr sz="19900" cap="all" baseline="0">
                <a:solidFill>
                  <a:schemeClr val="accent2"/>
                </a:solidFill>
                <a:latin typeface="+mj-lt"/>
              </a:defRPr>
            </a:lvl1pPr>
          </a:lstStyle>
          <a:p>
            <a:pPr lvl="0"/>
            <a:r>
              <a:rPr lang="en-US" dirty="0"/>
              <a:t>?</a:t>
            </a:r>
          </a:p>
        </p:txBody>
      </p:sp>
      <p:sp>
        <p:nvSpPr>
          <p:cNvPr id="14" name="Title 1"/>
          <p:cNvSpPr>
            <a:spLocks noGrp="1"/>
          </p:cNvSpPr>
          <p:nvPr>
            <p:ph type="title"/>
          </p:nvPr>
        </p:nvSpPr>
        <p:spPr>
          <a:xfrm>
            <a:off x="431998" y="432000"/>
            <a:ext cx="3682801" cy="2700000"/>
          </a:xfrm>
        </p:spPr>
        <p:txBody>
          <a:bodyPr>
            <a:normAutofit/>
          </a:bodyPr>
          <a:lstStyle>
            <a:lvl1pPr>
              <a:lnSpc>
                <a:spcPct val="83000"/>
              </a:lnSpc>
              <a:defRPr sz="4500"/>
            </a:lvl1pPr>
          </a:lstStyle>
          <a:p>
            <a:r>
              <a:rPr lang="da-DK"/>
              <a:t>Klik for at redigere titeltypografien i masteren</a:t>
            </a:r>
            <a:endParaRPr lang="da-DK" dirty="0"/>
          </a:p>
        </p:txBody>
      </p:sp>
    </p:spTree>
    <p:extLst>
      <p:ext uri="{BB962C8B-B14F-4D97-AF65-F5344CB8AC3E}">
        <p14:creationId xmlns:p14="http://schemas.microsoft.com/office/powerpoint/2010/main" val="214984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lage">
    <p:spTree>
      <p:nvGrpSpPr>
        <p:cNvPr id="1" name=""/>
        <p:cNvGrpSpPr/>
        <p:nvPr/>
      </p:nvGrpSpPr>
      <p:grpSpPr>
        <a:xfrm>
          <a:off x="0" y="0"/>
          <a:ext cx="0" cy="0"/>
          <a:chOff x="0" y="0"/>
          <a:chExt cx="0" cy="0"/>
        </a:xfrm>
      </p:grpSpPr>
      <p:sp>
        <p:nvSpPr>
          <p:cNvPr id="16" name="Text Placeholder 12">
            <a:extLst>
              <a:ext uri="{FF2B5EF4-FFF2-40B4-BE49-F238E27FC236}">
                <a16:creationId xmlns:a16="http://schemas.microsoft.com/office/drawing/2014/main" id="{60EE8581-9F7E-4733-8CF1-B5961C380952}"/>
              </a:ext>
            </a:extLst>
          </p:cNvPr>
          <p:cNvSpPr>
            <a:spLocks noGrp="1" noChangeAspect="1"/>
          </p:cNvSpPr>
          <p:nvPr>
            <p:ph type="body" sz="quarter" idx="34"/>
          </p:nvPr>
        </p:nvSpPr>
        <p:spPr>
          <a:xfrm>
            <a:off x="5289745" y="431998"/>
            <a:ext cx="2430000" cy="2430000"/>
          </a:xfrm>
          <a:prstGeom prst="rect">
            <a:avLst/>
          </a:prstGeom>
          <a:solidFill>
            <a:schemeClr val="accent2"/>
          </a:solidFill>
          <a:ln>
            <a:noFill/>
          </a:ln>
        </p:spPr>
        <p:txBody>
          <a:bodyPr vert="horz" lIns="216000" tIns="216000" rIns="216000" bIns="216000" rtlCol="0" anchor="t" anchorCtr="0">
            <a:noAutofit/>
          </a:bodyPr>
          <a:lstStyle>
            <a:lvl1pPr>
              <a:defRPr lang="en-US" sz="2000" cap="all" baseline="0">
                <a:latin typeface="+mj-lt"/>
              </a:defRPr>
            </a:lvl1pPr>
          </a:lstStyle>
          <a:p>
            <a:pPr marL="0" lvl="0" indent="0">
              <a:lnSpc>
                <a:spcPct val="80000"/>
              </a:lnSpc>
              <a:spcAft>
                <a:spcPts val="0"/>
              </a:spcAft>
              <a:buNone/>
            </a:pPr>
            <a:r>
              <a:rPr lang="da-DK"/>
              <a:t>Rediger teksttypografien i masteren</a:t>
            </a:r>
          </a:p>
        </p:txBody>
      </p:sp>
      <p:sp>
        <p:nvSpPr>
          <p:cNvPr id="21" name="Picture Placeholder 2">
            <a:extLst>
              <a:ext uri="{FF2B5EF4-FFF2-40B4-BE49-F238E27FC236}">
                <a16:creationId xmlns:a16="http://schemas.microsoft.com/office/drawing/2014/main" id="{5D1F4361-DB5C-460E-89CF-2C45DFD923E9}"/>
              </a:ext>
            </a:extLst>
          </p:cNvPr>
          <p:cNvSpPr>
            <a:spLocks noGrp="1" noChangeAspect="1"/>
          </p:cNvSpPr>
          <p:nvPr>
            <p:ph type="pic" idx="39" hasCustomPrompt="1"/>
          </p:nvPr>
        </p:nvSpPr>
        <p:spPr>
          <a:xfrm>
            <a:off x="5289745" y="2861998"/>
            <a:ext cx="2430000" cy="2430000"/>
          </a:xfrm>
          <a:solidFill>
            <a:srgbClr val="E4F1FD"/>
          </a:solidFill>
        </p:spPr>
        <p:txBody>
          <a:bodyPr anchor="ctr" anchorCtr="0">
            <a:normAutofit/>
          </a:bodyPr>
          <a:lstStyle>
            <a:lvl1pPr marL="0" indent="0" algn="ctr">
              <a:buNone/>
              <a:defRPr sz="1800" baseline="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Indsæt </a:t>
            </a:r>
            <a:r>
              <a:rPr lang="da-DK" dirty="0" err="1"/>
              <a:t>billlede</a:t>
            </a:r>
            <a:endParaRPr lang="da-DK" dirty="0"/>
          </a:p>
        </p:txBody>
      </p:sp>
      <p:sp>
        <p:nvSpPr>
          <p:cNvPr id="11" name="Text Placeholder 12"/>
          <p:cNvSpPr>
            <a:spLocks noGrp="1" noChangeAspect="1"/>
          </p:cNvSpPr>
          <p:nvPr>
            <p:ph type="body" sz="quarter" idx="14"/>
          </p:nvPr>
        </p:nvSpPr>
        <p:spPr>
          <a:xfrm>
            <a:off x="431997" y="431998"/>
            <a:ext cx="2430000" cy="2430000"/>
          </a:xfrm>
          <a:prstGeom prst="rect">
            <a:avLst/>
          </a:prstGeom>
          <a:solidFill>
            <a:schemeClr val="tx2"/>
          </a:solidFill>
        </p:spPr>
        <p:txBody>
          <a:bodyPr lIns="216000" tIns="216000" rIns="216000" bIns="216000" anchor="t" anchorCtr="0">
            <a:noAutofit/>
          </a:bodyPr>
          <a:lstStyle>
            <a:lvl1pPr marL="0" indent="0" algn="l">
              <a:lnSpc>
                <a:spcPct val="80000"/>
              </a:lnSpc>
              <a:spcAft>
                <a:spcPts val="0"/>
              </a:spcAft>
              <a:buNone/>
              <a:defRPr sz="2000" cap="all" baseline="0">
                <a:solidFill>
                  <a:schemeClr val="bg1"/>
                </a:solidFill>
                <a:latin typeface="+mj-lt"/>
              </a:defRPr>
            </a:lvl1pPr>
          </a:lstStyle>
          <a:p>
            <a:pPr lvl="0"/>
            <a:r>
              <a:rPr lang="da-DK"/>
              <a:t>Rediger teksttypografien i masteren</a:t>
            </a:r>
          </a:p>
        </p:txBody>
      </p:sp>
      <p:sp>
        <p:nvSpPr>
          <p:cNvPr id="9" name="Picture Placeholder 2">
            <a:extLst>
              <a:ext uri="{FF2B5EF4-FFF2-40B4-BE49-F238E27FC236}">
                <a16:creationId xmlns:a16="http://schemas.microsoft.com/office/drawing/2014/main" id="{CB6313DF-C5B9-4025-A6EB-15F6EB1E235C}"/>
              </a:ext>
            </a:extLst>
          </p:cNvPr>
          <p:cNvSpPr>
            <a:spLocks noGrp="1" noChangeAspect="1"/>
          </p:cNvSpPr>
          <p:nvPr>
            <p:ph type="pic" idx="19" hasCustomPrompt="1"/>
          </p:nvPr>
        </p:nvSpPr>
        <p:spPr>
          <a:xfrm>
            <a:off x="2860871" y="431998"/>
            <a:ext cx="2430000" cy="2430000"/>
          </a:xfrm>
          <a:solidFill>
            <a:srgbClr val="E4F1FD"/>
          </a:solidFill>
        </p:spPr>
        <p:txBody>
          <a:bodyPr anchor="ctr" anchorCtr="0">
            <a:normAutofit/>
          </a:bodyPr>
          <a:lstStyle>
            <a:lvl1pPr marL="0" indent="0" algn="ctr">
              <a:buNone/>
              <a:defRPr sz="1800" baseline="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Indsæt </a:t>
            </a:r>
            <a:r>
              <a:rPr lang="da-DK" dirty="0" err="1"/>
              <a:t>billlede</a:t>
            </a:r>
            <a:endParaRPr lang="da-DK" dirty="0"/>
          </a:p>
        </p:txBody>
      </p:sp>
      <p:sp>
        <p:nvSpPr>
          <p:cNvPr id="17" name="Picture Placeholder 2">
            <a:extLst>
              <a:ext uri="{FF2B5EF4-FFF2-40B4-BE49-F238E27FC236}">
                <a16:creationId xmlns:a16="http://schemas.microsoft.com/office/drawing/2014/main" id="{C2709071-44B8-482D-93F9-68EAB3C005DF}"/>
              </a:ext>
            </a:extLst>
          </p:cNvPr>
          <p:cNvSpPr>
            <a:spLocks noGrp="1" noChangeAspect="1"/>
          </p:cNvSpPr>
          <p:nvPr>
            <p:ph type="pic" idx="35" hasCustomPrompt="1"/>
          </p:nvPr>
        </p:nvSpPr>
        <p:spPr>
          <a:xfrm>
            <a:off x="7718618" y="431998"/>
            <a:ext cx="2430000" cy="2430000"/>
          </a:xfrm>
          <a:solidFill>
            <a:srgbClr val="E4F1FD"/>
          </a:solidFill>
        </p:spPr>
        <p:txBody>
          <a:bodyPr anchor="ctr" anchorCtr="0">
            <a:normAutofit/>
          </a:bodyPr>
          <a:lstStyle>
            <a:lvl1pPr marL="0" indent="0" algn="ctr">
              <a:buNone/>
              <a:defRPr sz="1800" baseline="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Indsæt </a:t>
            </a:r>
            <a:r>
              <a:rPr lang="da-DK" dirty="0" err="1"/>
              <a:t>billlede</a:t>
            </a:r>
            <a:endParaRPr lang="da-DK" dirty="0"/>
          </a:p>
        </p:txBody>
      </p:sp>
      <p:sp>
        <p:nvSpPr>
          <p:cNvPr id="18" name="Text Placeholder 12">
            <a:extLst>
              <a:ext uri="{FF2B5EF4-FFF2-40B4-BE49-F238E27FC236}">
                <a16:creationId xmlns:a16="http://schemas.microsoft.com/office/drawing/2014/main" id="{DB67E152-DEAB-42E6-8777-C3524127F2A2}"/>
              </a:ext>
            </a:extLst>
          </p:cNvPr>
          <p:cNvSpPr>
            <a:spLocks noGrp="1" noChangeAspect="1"/>
          </p:cNvSpPr>
          <p:nvPr>
            <p:ph type="body" sz="quarter" idx="36"/>
          </p:nvPr>
        </p:nvSpPr>
        <p:spPr>
          <a:xfrm>
            <a:off x="2860871" y="2861998"/>
            <a:ext cx="2430000" cy="2430000"/>
          </a:xfrm>
          <a:prstGeom prst="rect">
            <a:avLst/>
          </a:prstGeom>
          <a:solidFill>
            <a:schemeClr val="accent3"/>
          </a:solidFill>
        </p:spPr>
        <p:txBody>
          <a:bodyPr lIns="216000" tIns="216000" rIns="216000" bIns="216000" anchor="t" anchorCtr="0">
            <a:noAutofit/>
          </a:bodyPr>
          <a:lstStyle>
            <a:lvl1pPr marL="0" indent="0" algn="l">
              <a:lnSpc>
                <a:spcPct val="80000"/>
              </a:lnSpc>
              <a:spcAft>
                <a:spcPts val="0"/>
              </a:spcAft>
              <a:buNone/>
              <a:defRPr sz="2000" cap="all" baseline="0">
                <a:solidFill>
                  <a:schemeClr val="accent2"/>
                </a:solidFill>
                <a:latin typeface="+mj-lt"/>
              </a:defRPr>
            </a:lvl1pPr>
          </a:lstStyle>
          <a:p>
            <a:pPr lvl="0"/>
            <a:r>
              <a:rPr lang="da-DK"/>
              <a:t>Rediger teksttypografien i masteren</a:t>
            </a:r>
          </a:p>
        </p:txBody>
      </p:sp>
      <p:sp>
        <p:nvSpPr>
          <p:cNvPr id="19" name="Picture Placeholder 2">
            <a:extLst>
              <a:ext uri="{FF2B5EF4-FFF2-40B4-BE49-F238E27FC236}">
                <a16:creationId xmlns:a16="http://schemas.microsoft.com/office/drawing/2014/main" id="{36987794-521C-4DB6-BB4D-AB3FE21C551F}"/>
              </a:ext>
            </a:extLst>
          </p:cNvPr>
          <p:cNvSpPr>
            <a:spLocks noGrp="1" noChangeAspect="1"/>
          </p:cNvSpPr>
          <p:nvPr>
            <p:ph type="pic" idx="37" hasCustomPrompt="1"/>
          </p:nvPr>
        </p:nvSpPr>
        <p:spPr>
          <a:xfrm>
            <a:off x="431997" y="2861998"/>
            <a:ext cx="2430000" cy="2430000"/>
          </a:xfrm>
          <a:solidFill>
            <a:srgbClr val="E4F1FD"/>
          </a:solidFill>
        </p:spPr>
        <p:txBody>
          <a:bodyPr anchor="ctr" anchorCtr="0">
            <a:normAutofit/>
          </a:bodyPr>
          <a:lstStyle>
            <a:lvl1pPr marL="0" indent="0" algn="ctr">
              <a:buNone/>
              <a:defRPr sz="1800" baseline="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Indsæt </a:t>
            </a:r>
            <a:r>
              <a:rPr lang="da-DK" dirty="0" err="1"/>
              <a:t>billlede</a:t>
            </a:r>
            <a:endParaRPr lang="da-DK" dirty="0"/>
          </a:p>
        </p:txBody>
      </p:sp>
      <p:sp>
        <p:nvSpPr>
          <p:cNvPr id="20" name="Text Placeholder 12">
            <a:extLst>
              <a:ext uri="{FF2B5EF4-FFF2-40B4-BE49-F238E27FC236}">
                <a16:creationId xmlns:a16="http://schemas.microsoft.com/office/drawing/2014/main" id="{93F6E1B4-7C35-4E55-AF56-BC0EE7690FAA}"/>
              </a:ext>
            </a:extLst>
          </p:cNvPr>
          <p:cNvSpPr>
            <a:spLocks noGrp="1" noChangeAspect="1"/>
          </p:cNvSpPr>
          <p:nvPr>
            <p:ph type="body" sz="quarter" idx="38"/>
          </p:nvPr>
        </p:nvSpPr>
        <p:spPr>
          <a:xfrm>
            <a:off x="7718618" y="2861998"/>
            <a:ext cx="2430000" cy="2430000"/>
          </a:xfrm>
          <a:prstGeom prst="rect">
            <a:avLst/>
          </a:prstGeom>
          <a:solidFill>
            <a:schemeClr val="accent1"/>
          </a:solidFill>
          <a:ln>
            <a:noFill/>
          </a:ln>
        </p:spPr>
        <p:txBody>
          <a:bodyPr vert="horz" lIns="216000" tIns="216000" rIns="216000" bIns="216000" rtlCol="0" anchor="t" anchorCtr="0">
            <a:noAutofit/>
          </a:bodyPr>
          <a:lstStyle>
            <a:lvl1pPr>
              <a:defRPr lang="en-US" sz="2000" cap="all" baseline="0">
                <a:solidFill>
                  <a:schemeClr val="bg1"/>
                </a:solidFill>
                <a:latin typeface="+mj-lt"/>
              </a:defRPr>
            </a:lvl1pPr>
          </a:lstStyle>
          <a:p>
            <a:pPr marL="0" lvl="0" indent="0">
              <a:lnSpc>
                <a:spcPct val="80000"/>
              </a:lnSpc>
              <a:spcAft>
                <a:spcPts val="0"/>
              </a:spcAft>
              <a:buNone/>
            </a:pPr>
            <a:r>
              <a:rPr lang="da-DK"/>
              <a:t>Rediger teksttypografien i masteren</a:t>
            </a:r>
          </a:p>
        </p:txBody>
      </p:sp>
    </p:spTree>
    <p:extLst>
      <p:ext uri="{BB962C8B-B14F-4D97-AF65-F5344CB8AC3E}">
        <p14:creationId xmlns:p14="http://schemas.microsoft.com/office/powerpoint/2010/main" val="4062572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lage">
    <p:spTree>
      <p:nvGrpSpPr>
        <p:cNvPr id="1" name=""/>
        <p:cNvGrpSpPr/>
        <p:nvPr/>
      </p:nvGrpSpPr>
      <p:grpSpPr>
        <a:xfrm>
          <a:off x="0" y="0"/>
          <a:ext cx="0" cy="0"/>
          <a:chOff x="0" y="0"/>
          <a:chExt cx="0" cy="0"/>
        </a:xfrm>
      </p:grpSpPr>
      <p:sp>
        <p:nvSpPr>
          <p:cNvPr id="16" name="Text Placeholder 12">
            <a:extLst>
              <a:ext uri="{FF2B5EF4-FFF2-40B4-BE49-F238E27FC236}">
                <a16:creationId xmlns:a16="http://schemas.microsoft.com/office/drawing/2014/main" id="{60EE8581-9F7E-4733-8CF1-B5961C380952}"/>
              </a:ext>
            </a:extLst>
          </p:cNvPr>
          <p:cNvSpPr>
            <a:spLocks noGrp="1" noChangeAspect="1"/>
          </p:cNvSpPr>
          <p:nvPr>
            <p:ph type="body" sz="quarter" idx="34"/>
          </p:nvPr>
        </p:nvSpPr>
        <p:spPr>
          <a:xfrm>
            <a:off x="5289745" y="431998"/>
            <a:ext cx="2430000" cy="2430000"/>
          </a:xfrm>
          <a:prstGeom prst="rect">
            <a:avLst/>
          </a:prstGeom>
          <a:solidFill>
            <a:srgbClr val="35A3AB"/>
          </a:solidFill>
          <a:ln>
            <a:noFill/>
          </a:ln>
        </p:spPr>
        <p:txBody>
          <a:bodyPr vert="horz" lIns="216000" tIns="216000" rIns="216000" bIns="216000" rtlCol="0" anchor="t" anchorCtr="0">
            <a:noAutofit/>
          </a:bodyPr>
          <a:lstStyle>
            <a:lvl1pPr>
              <a:defRPr lang="en-US" sz="2000" cap="all" baseline="0">
                <a:solidFill>
                  <a:schemeClr val="bg1"/>
                </a:solidFill>
                <a:latin typeface="+mj-lt"/>
              </a:defRPr>
            </a:lvl1pPr>
          </a:lstStyle>
          <a:p>
            <a:pPr marL="0" lvl="0" indent="0">
              <a:lnSpc>
                <a:spcPct val="80000"/>
              </a:lnSpc>
              <a:spcAft>
                <a:spcPts val="0"/>
              </a:spcAft>
              <a:buNone/>
            </a:pPr>
            <a:r>
              <a:rPr lang="da-DK"/>
              <a:t>Rediger teksttypografien i masteren</a:t>
            </a:r>
          </a:p>
        </p:txBody>
      </p:sp>
      <p:sp>
        <p:nvSpPr>
          <p:cNvPr id="21" name="Picture Placeholder 2">
            <a:extLst>
              <a:ext uri="{FF2B5EF4-FFF2-40B4-BE49-F238E27FC236}">
                <a16:creationId xmlns:a16="http://schemas.microsoft.com/office/drawing/2014/main" id="{5D1F4361-DB5C-460E-89CF-2C45DFD923E9}"/>
              </a:ext>
            </a:extLst>
          </p:cNvPr>
          <p:cNvSpPr>
            <a:spLocks noGrp="1" noChangeAspect="1"/>
          </p:cNvSpPr>
          <p:nvPr>
            <p:ph type="pic" idx="39" hasCustomPrompt="1"/>
          </p:nvPr>
        </p:nvSpPr>
        <p:spPr>
          <a:xfrm>
            <a:off x="5289745" y="2861998"/>
            <a:ext cx="2430000" cy="2430000"/>
          </a:xfrm>
          <a:solidFill>
            <a:srgbClr val="E4F1FD"/>
          </a:solidFill>
        </p:spPr>
        <p:txBody>
          <a:bodyPr anchor="ctr" anchorCtr="0">
            <a:normAutofit/>
          </a:bodyPr>
          <a:lstStyle>
            <a:lvl1pPr marL="0" indent="0" algn="ctr">
              <a:buNone/>
              <a:defRPr sz="1800" baseline="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Indsæt </a:t>
            </a:r>
            <a:r>
              <a:rPr lang="da-DK" dirty="0" err="1"/>
              <a:t>billlede</a:t>
            </a:r>
            <a:endParaRPr lang="da-DK" dirty="0"/>
          </a:p>
        </p:txBody>
      </p:sp>
      <p:sp>
        <p:nvSpPr>
          <p:cNvPr id="11" name="Text Placeholder 12"/>
          <p:cNvSpPr>
            <a:spLocks noGrp="1" noChangeAspect="1"/>
          </p:cNvSpPr>
          <p:nvPr>
            <p:ph type="body" sz="quarter" idx="14"/>
          </p:nvPr>
        </p:nvSpPr>
        <p:spPr>
          <a:xfrm>
            <a:off x="431997" y="431998"/>
            <a:ext cx="2430000" cy="2430000"/>
          </a:xfrm>
          <a:prstGeom prst="rect">
            <a:avLst/>
          </a:prstGeom>
          <a:solidFill>
            <a:srgbClr val="35A3AB"/>
          </a:solidFill>
        </p:spPr>
        <p:txBody>
          <a:bodyPr lIns="216000" tIns="216000" rIns="216000" bIns="216000" anchor="t" anchorCtr="0">
            <a:noAutofit/>
          </a:bodyPr>
          <a:lstStyle>
            <a:lvl1pPr marL="0" indent="0" algn="l">
              <a:lnSpc>
                <a:spcPct val="80000"/>
              </a:lnSpc>
              <a:spcAft>
                <a:spcPts val="0"/>
              </a:spcAft>
              <a:buNone/>
              <a:defRPr sz="2000" cap="all" baseline="0">
                <a:solidFill>
                  <a:schemeClr val="bg1"/>
                </a:solidFill>
                <a:latin typeface="+mj-lt"/>
              </a:defRPr>
            </a:lvl1pPr>
          </a:lstStyle>
          <a:p>
            <a:pPr lvl="0"/>
            <a:r>
              <a:rPr lang="da-DK"/>
              <a:t>Rediger teksttypografien i masteren</a:t>
            </a:r>
          </a:p>
        </p:txBody>
      </p:sp>
      <p:sp>
        <p:nvSpPr>
          <p:cNvPr id="9" name="Picture Placeholder 2">
            <a:extLst>
              <a:ext uri="{FF2B5EF4-FFF2-40B4-BE49-F238E27FC236}">
                <a16:creationId xmlns:a16="http://schemas.microsoft.com/office/drawing/2014/main" id="{CB6313DF-C5B9-4025-A6EB-15F6EB1E235C}"/>
              </a:ext>
            </a:extLst>
          </p:cNvPr>
          <p:cNvSpPr>
            <a:spLocks noGrp="1" noChangeAspect="1"/>
          </p:cNvSpPr>
          <p:nvPr>
            <p:ph type="pic" idx="19" hasCustomPrompt="1"/>
          </p:nvPr>
        </p:nvSpPr>
        <p:spPr>
          <a:xfrm>
            <a:off x="2860871" y="431998"/>
            <a:ext cx="2430000" cy="2430000"/>
          </a:xfrm>
          <a:solidFill>
            <a:srgbClr val="E4F1FD"/>
          </a:solidFill>
        </p:spPr>
        <p:txBody>
          <a:bodyPr anchor="ctr" anchorCtr="0">
            <a:normAutofit/>
          </a:bodyPr>
          <a:lstStyle>
            <a:lvl1pPr marL="0" indent="0" algn="ctr">
              <a:buNone/>
              <a:defRPr sz="1800" baseline="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Indsæt </a:t>
            </a:r>
            <a:r>
              <a:rPr lang="da-DK" dirty="0" err="1"/>
              <a:t>billlede</a:t>
            </a:r>
            <a:endParaRPr lang="da-DK" dirty="0"/>
          </a:p>
        </p:txBody>
      </p:sp>
      <p:sp>
        <p:nvSpPr>
          <p:cNvPr id="17" name="Picture Placeholder 2">
            <a:extLst>
              <a:ext uri="{FF2B5EF4-FFF2-40B4-BE49-F238E27FC236}">
                <a16:creationId xmlns:a16="http://schemas.microsoft.com/office/drawing/2014/main" id="{C2709071-44B8-482D-93F9-68EAB3C005DF}"/>
              </a:ext>
            </a:extLst>
          </p:cNvPr>
          <p:cNvSpPr>
            <a:spLocks noGrp="1" noChangeAspect="1"/>
          </p:cNvSpPr>
          <p:nvPr>
            <p:ph type="pic" idx="35" hasCustomPrompt="1"/>
          </p:nvPr>
        </p:nvSpPr>
        <p:spPr>
          <a:xfrm>
            <a:off x="7718618" y="431998"/>
            <a:ext cx="2430000" cy="2430000"/>
          </a:xfrm>
          <a:solidFill>
            <a:srgbClr val="E4F1FD"/>
          </a:solidFill>
        </p:spPr>
        <p:txBody>
          <a:bodyPr anchor="ctr" anchorCtr="0">
            <a:normAutofit/>
          </a:bodyPr>
          <a:lstStyle>
            <a:lvl1pPr marL="0" indent="0" algn="ctr">
              <a:buNone/>
              <a:defRPr sz="1800" baseline="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Indsæt </a:t>
            </a:r>
            <a:r>
              <a:rPr lang="da-DK" dirty="0" err="1"/>
              <a:t>billlede</a:t>
            </a:r>
            <a:endParaRPr lang="da-DK" dirty="0"/>
          </a:p>
        </p:txBody>
      </p:sp>
      <p:sp>
        <p:nvSpPr>
          <p:cNvPr id="18" name="Text Placeholder 12">
            <a:extLst>
              <a:ext uri="{FF2B5EF4-FFF2-40B4-BE49-F238E27FC236}">
                <a16:creationId xmlns:a16="http://schemas.microsoft.com/office/drawing/2014/main" id="{DB67E152-DEAB-42E6-8777-C3524127F2A2}"/>
              </a:ext>
            </a:extLst>
          </p:cNvPr>
          <p:cNvSpPr>
            <a:spLocks noGrp="1" noChangeAspect="1"/>
          </p:cNvSpPr>
          <p:nvPr>
            <p:ph type="body" sz="quarter" idx="36"/>
          </p:nvPr>
        </p:nvSpPr>
        <p:spPr>
          <a:xfrm>
            <a:off x="2860871" y="2861998"/>
            <a:ext cx="2430000" cy="2430000"/>
          </a:xfrm>
          <a:prstGeom prst="rect">
            <a:avLst/>
          </a:prstGeom>
          <a:solidFill>
            <a:srgbClr val="35A3AB"/>
          </a:solidFill>
        </p:spPr>
        <p:txBody>
          <a:bodyPr lIns="216000" tIns="216000" rIns="216000" bIns="216000" anchor="t" anchorCtr="0">
            <a:noAutofit/>
          </a:bodyPr>
          <a:lstStyle>
            <a:lvl1pPr marL="0" indent="0" algn="l">
              <a:lnSpc>
                <a:spcPct val="80000"/>
              </a:lnSpc>
              <a:spcAft>
                <a:spcPts val="0"/>
              </a:spcAft>
              <a:buNone/>
              <a:defRPr sz="2000" cap="all" baseline="0">
                <a:solidFill>
                  <a:schemeClr val="bg1"/>
                </a:solidFill>
                <a:latin typeface="+mj-lt"/>
              </a:defRPr>
            </a:lvl1pPr>
          </a:lstStyle>
          <a:p>
            <a:pPr lvl="0"/>
            <a:r>
              <a:rPr lang="da-DK"/>
              <a:t>Rediger teksttypografien i masteren</a:t>
            </a:r>
          </a:p>
        </p:txBody>
      </p:sp>
      <p:sp>
        <p:nvSpPr>
          <p:cNvPr id="19" name="Picture Placeholder 2">
            <a:extLst>
              <a:ext uri="{FF2B5EF4-FFF2-40B4-BE49-F238E27FC236}">
                <a16:creationId xmlns:a16="http://schemas.microsoft.com/office/drawing/2014/main" id="{36987794-521C-4DB6-BB4D-AB3FE21C551F}"/>
              </a:ext>
            </a:extLst>
          </p:cNvPr>
          <p:cNvSpPr>
            <a:spLocks noGrp="1" noChangeAspect="1"/>
          </p:cNvSpPr>
          <p:nvPr>
            <p:ph type="pic" idx="37" hasCustomPrompt="1"/>
          </p:nvPr>
        </p:nvSpPr>
        <p:spPr>
          <a:xfrm>
            <a:off x="431997" y="2861998"/>
            <a:ext cx="2430000" cy="2430000"/>
          </a:xfrm>
          <a:solidFill>
            <a:srgbClr val="E4F1FD"/>
          </a:solidFill>
        </p:spPr>
        <p:txBody>
          <a:bodyPr anchor="ctr" anchorCtr="0">
            <a:normAutofit/>
          </a:bodyPr>
          <a:lstStyle>
            <a:lvl1pPr marL="0" indent="0" algn="ctr">
              <a:buNone/>
              <a:defRPr sz="1800" baseline="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Indsæt </a:t>
            </a:r>
            <a:r>
              <a:rPr lang="da-DK" dirty="0" err="1"/>
              <a:t>billlede</a:t>
            </a:r>
            <a:endParaRPr lang="da-DK" dirty="0"/>
          </a:p>
        </p:txBody>
      </p:sp>
      <p:sp>
        <p:nvSpPr>
          <p:cNvPr id="20" name="Text Placeholder 12">
            <a:extLst>
              <a:ext uri="{FF2B5EF4-FFF2-40B4-BE49-F238E27FC236}">
                <a16:creationId xmlns:a16="http://schemas.microsoft.com/office/drawing/2014/main" id="{93F6E1B4-7C35-4E55-AF56-BC0EE7690FAA}"/>
              </a:ext>
            </a:extLst>
          </p:cNvPr>
          <p:cNvSpPr>
            <a:spLocks noGrp="1" noChangeAspect="1"/>
          </p:cNvSpPr>
          <p:nvPr>
            <p:ph type="body" sz="quarter" idx="38"/>
          </p:nvPr>
        </p:nvSpPr>
        <p:spPr>
          <a:xfrm>
            <a:off x="7718618" y="2861998"/>
            <a:ext cx="2430000" cy="2430000"/>
          </a:xfrm>
          <a:prstGeom prst="rect">
            <a:avLst/>
          </a:prstGeom>
          <a:solidFill>
            <a:srgbClr val="35A3AB"/>
          </a:solidFill>
          <a:ln>
            <a:noFill/>
          </a:ln>
        </p:spPr>
        <p:txBody>
          <a:bodyPr vert="horz" lIns="216000" tIns="216000" rIns="216000" bIns="216000" rtlCol="0" anchor="t" anchorCtr="0">
            <a:noAutofit/>
          </a:bodyPr>
          <a:lstStyle>
            <a:lvl1pPr>
              <a:defRPr lang="en-US" sz="2000" cap="all" baseline="0">
                <a:solidFill>
                  <a:schemeClr val="bg1"/>
                </a:solidFill>
                <a:latin typeface="+mj-lt"/>
              </a:defRPr>
            </a:lvl1pPr>
          </a:lstStyle>
          <a:p>
            <a:pPr marL="0" lvl="0" indent="0">
              <a:lnSpc>
                <a:spcPct val="80000"/>
              </a:lnSpc>
              <a:spcAft>
                <a:spcPts val="0"/>
              </a:spcAft>
              <a:buNone/>
            </a:pPr>
            <a:r>
              <a:rPr lang="da-DK"/>
              <a:t>Rediger teksttypografien i masteren</a:t>
            </a:r>
          </a:p>
        </p:txBody>
      </p:sp>
    </p:spTree>
    <p:extLst>
      <p:ext uri="{BB962C8B-B14F-4D97-AF65-F5344CB8AC3E}">
        <p14:creationId xmlns:p14="http://schemas.microsoft.com/office/powerpoint/2010/main" val="297889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kilt stor 1">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0588095" y="615757"/>
            <a:ext cx="1171905" cy="101143"/>
          </a:xfrm>
          <a:prstGeom prst="rect">
            <a:avLst/>
          </a:prstGeom>
        </p:spPr>
        <p:txBody>
          <a:bodyPr/>
          <a:lstStyle>
            <a:lvl1pPr algn="l">
              <a:defRPr/>
            </a:lvl1pPr>
          </a:lstStyle>
          <a:p>
            <a:fld id="{C062A008-60E8-43F1-BFDC-FAE533244F85}" type="datetime2">
              <a:rPr lang="da-DK" smtClean="0"/>
              <a:t>13. december 2021</a:t>
            </a:fld>
            <a:endParaRPr lang="da-DK"/>
          </a:p>
        </p:txBody>
      </p:sp>
      <p:sp>
        <p:nvSpPr>
          <p:cNvPr id="5" name="Footer Placeholder 4"/>
          <p:cNvSpPr>
            <a:spLocks noGrp="1"/>
          </p:cNvSpPr>
          <p:nvPr>
            <p:ph type="ftr" sz="quarter" idx="11"/>
          </p:nvPr>
        </p:nvSpPr>
        <p:spPr>
          <a:xfrm>
            <a:off x="10588096" y="736956"/>
            <a:ext cx="1171904" cy="90931"/>
          </a:xfrm>
          <a:prstGeom prst="rect">
            <a:avLst/>
          </a:prstGeom>
        </p:spPr>
        <p:txBody>
          <a:bodyPr/>
          <a:lstStyle>
            <a:lvl1pPr algn="l">
              <a:defRPr/>
            </a:lvl1pPr>
          </a:lstStyle>
          <a:p>
            <a:endParaRPr lang="da-DK"/>
          </a:p>
        </p:txBody>
      </p:sp>
      <p:sp>
        <p:nvSpPr>
          <p:cNvPr id="6" name="Slide Number Placeholder 5"/>
          <p:cNvSpPr>
            <a:spLocks noGrp="1"/>
          </p:cNvSpPr>
          <p:nvPr>
            <p:ph type="sldNum" sz="quarter" idx="12"/>
          </p:nvPr>
        </p:nvSpPr>
        <p:spPr>
          <a:xfrm>
            <a:off x="10847580" y="494267"/>
            <a:ext cx="912419" cy="103932"/>
          </a:xfrm>
          <a:prstGeom prst="rect">
            <a:avLst/>
          </a:prstGeom>
        </p:spPr>
        <p:txBody>
          <a:bodyPr/>
          <a:lstStyle>
            <a:lvl1pPr algn="l">
              <a:defRPr/>
            </a:lvl1pPr>
          </a:lstStyle>
          <a:p>
            <a:fld id="{433D74EC-B1F4-4ED0-BDA3-9FE41FAAB2E1}" type="slidenum">
              <a:rPr lang="da-DK" smtClean="0"/>
              <a:pPr/>
              <a:t>‹nr.›</a:t>
            </a:fld>
            <a:endParaRPr lang="da-DK"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7651" y="782421"/>
            <a:ext cx="9116459" cy="5264378"/>
          </a:xfrm>
          <a:prstGeom prst="rect">
            <a:avLst/>
          </a:prstGeom>
        </p:spPr>
      </p:pic>
      <p:sp>
        <p:nvSpPr>
          <p:cNvPr id="10" name="Title 1"/>
          <p:cNvSpPr>
            <a:spLocks noGrp="1"/>
          </p:cNvSpPr>
          <p:nvPr>
            <p:ph type="title"/>
          </p:nvPr>
        </p:nvSpPr>
        <p:spPr>
          <a:xfrm>
            <a:off x="2326702" y="1338943"/>
            <a:ext cx="5848469" cy="3015343"/>
          </a:xfrm>
        </p:spPr>
        <p:txBody>
          <a:bodyPr anchor="ctr" anchorCtr="0">
            <a:normAutofit/>
          </a:bodyPr>
          <a:lstStyle>
            <a:lvl1pPr algn="ctr">
              <a:defRPr sz="4000"/>
            </a:lvl1pPr>
          </a:lstStyle>
          <a:p>
            <a:r>
              <a:rPr lang="da-DK"/>
              <a:t>Klik for at redigere titeltypografien i masteren</a:t>
            </a:r>
            <a:endParaRPr lang="da-DK" dirty="0"/>
          </a:p>
        </p:txBody>
      </p:sp>
    </p:spTree>
    <p:extLst>
      <p:ext uri="{BB962C8B-B14F-4D97-AF65-F5344CB8AC3E}">
        <p14:creationId xmlns:p14="http://schemas.microsoft.com/office/powerpoint/2010/main" val="204564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kilt stor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55233" y="782421"/>
            <a:ext cx="8039492" cy="5264378"/>
          </a:xfrm>
          <a:prstGeom prst="rect">
            <a:avLst/>
          </a:prstGeom>
        </p:spPr>
      </p:pic>
      <p:sp>
        <p:nvSpPr>
          <p:cNvPr id="2" name="Title 1"/>
          <p:cNvSpPr>
            <a:spLocks noGrp="1"/>
          </p:cNvSpPr>
          <p:nvPr>
            <p:ph type="title"/>
          </p:nvPr>
        </p:nvSpPr>
        <p:spPr>
          <a:xfrm>
            <a:off x="2326702" y="1338943"/>
            <a:ext cx="5848469" cy="3015343"/>
          </a:xfrm>
        </p:spPr>
        <p:txBody>
          <a:bodyPr anchor="ctr" anchorCtr="0">
            <a:normAutofit/>
          </a:bodyPr>
          <a:lstStyle>
            <a:lvl1pPr algn="ctr">
              <a:defRPr sz="4000"/>
            </a:lvl1pPr>
          </a:lstStyle>
          <a:p>
            <a:r>
              <a:rPr lang="da-DK"/>
              <a:t>Klik for at redigere titeltypografien i masteren</a:t>
            </a:r>
            <a:endParaRPr lang="da-DK" dirty="0"/>
          </a:p>
        </p:txBody>
      </p:sp>
      <p:sp>
        <p:nvSpPr>
          <p:cNvPr id="4" name="Date Placeholder 3"/>
          <p:cNvSpPr>
            <a:spLocks noGrp="1"/>
          </p:cNvSpPr>
          <p:nvPr>
            <p:ph type="dt" sz="half" idx="10"/>
          </p:nvPr>
        </p:nvSpPr>
        <p:spPr>
          <a:xfrm>
            <a:off x="10588095" y="615757"/>
            <a:ext cx="1171905" cy="101143"/>
          </a:xfrm>
          <a:prstGeom prst="rect">
            <a:avLst/>
          </a:prstGeom>
        </p:spPr>
        <p:txBody>
          <a:bodyPr/>
          <a:lstStyle>
            <a:lvl1pPr algn="l">
              <a:defRPr/>
            </a:lvl1pPr>
          </a:lstStyle>
          <a:p>
            <a:fld id="{577FF009-0BAA-4BF6-82B1-4ABD1246197F}" type="datetime2">
              <a:rPr lang="da-DK" smtClean="0"/>
              <a:t>13. december 2021</a:t>
            </a:fld>
            <a:endParaRPr lang="da-DK" dirty="0"/>
          </a:p>
        </p:txBody>
      </p:sp>
      <p:sp>
        <p:nvSpPr>
          <p:cNvPr id="5" name="Footer Placeholder 4"/>
          <p:cNvSpPr>
            <a:spLocks noGrp="1"/>
          </p:cNvSpPr>
          <p:nvPr>
            <p:ph type="ftr" sz="quarter" idx="11"/>
          </p:nvPr>
        </p:nvSpPr>
        <p:spPr>
          <a:xfrm>
            <a:off x="10588096" y="736956"/>
            <a:ext cx="1171904" cy="90931"/>
          </a:xfrm>
          <a:prstGeom prst="rect">
            <a:avLst/>
          </a:prstGeom>
        </p:spPr>
        <p:txBody>
          <a:bodyPr/>
          <a:lstStyle>
            <a:lvl1pPr algn="l">
              <a:defRPr/>
            </a:lvl1pPr>
          </a:lstStyle>
          <a:p>
            <a:endParaRPr lang="da-DK"/>
          </a:p>
        </p:txBody>
      </p:sp>
      <p:sp>
        <p:nvSpPr>
          <p:cNvPr id="6" name="Slide Number Placeholder 5"/>
          <p:cNvSpPr>
            <a:spLocks noGrp="1"/>
          </p:cNvSpPr>
          <p:nvPr>
            <p:ph type="sldNum" sz="quarter" idx="12"/>
          </p:nvPr>
        </p:nvSpPr>
        <p:spPr>
          <a:xfrm>
            <a:off x="10847580" y="494267"/>
            <a:ext cx="912419" cy="103932"/>
          </a:xfrm>
          <a:prstGeom prst="rect">
            <a:avLst/>
          </a:prstGeom>
        </p:spPr>
        <p:txBody>
          <a:bodyPr/>
          <a:lstStyle>
            <a:lvl1pPr algn="l">
              <a:defRPr/>
            </a:lvl1pPr>
          </a:lstStyle>
          <a:p>
            <a:fld id="{433D74EC-B1F4-4ED0-BDA3-9FE41FAAB2E1}" type="slidenum">
              <a:rPr lang="da-DK" smtClean="0"/>
              <a:pPr/>
              <a:t>‹nr.›</a:t>
            </a:fld>
            <a:endParaRPr lang="da-DK" dirty="0"/>
          </a:p>
        </p:txBody>
      </p:sp>
    </p:spTree>
    <p:extLst>
      <p:ext uri="{BB962C8B-B14F-4D97-AF65-F5344CB8AC3E}">
        <p14:creationId xmlns:p14="http://schemas.microsoft.com/office/powerpoint/2010/main" val="152214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3" name="Text Placeholder 9"/>
          <p:cNvSpPr>
            <a:spLocks noGrp="1"/>
          </p:cNvSpPr>
          <p:nvPr>
            <p:ph type="body" sz="quarter" idx="18" hasCustomPrompt="1"/>
          </p:nvPr>
        </p:nvSpPr>
        <p:spPr>
          <a:xfrm>
            <a:off x="436337" y="1970294"/>
            <a:ext cx="9715664" cy="3226539"/>
          </a:xfrm>
        </p:spPr>
        <p:txBody>
          <a:bodyPr anchor="t" anchorCtr="0">
            <a:noAutofit/>
          </a:bodyPr>
          <a:lstStyle>
            <a:lvl1pPr marL="0" indent="0">
              <a:spcAft>
                <a:spcPts val="900"/>
              </a:spcAft>
              <a:buNone/>
              <a:defRPr sz="2000" cap="all" baseline="0">
                <a:solidFill>
                  <a:schemeClr val="tx2"/>
                </a:solidFill>
                <a:latin typeface="+mj-lt"/>
              </a:defRPr>
            </a:lvl1pPr>
          </a:lstStyle>
          <a:p>
            <a:pPr lvl="0"/>
            <a:r>
              <a:rPr lang="da-DK" noProof="0" dirty="0"/>
              <a:t>CLICK TO EDIT MASTER TEXT STYLES</a:t>
            </a:r>
          </a:p>
        </p:txBody>
      </p:sp>
      <p:pic>
        <p:nvPicPr>
          <p:cNvPr id="42" name="Picture 41"/>
          <p:cNvPicPr>
            <a:picLocks noChangeAspect="1"/>
          </p:cNvPicPr>
          <p:nvPr userDrawn="1"/>
        </p:nvPicPr>
        <p:blipFill rotWithShape="1">
          <a:blip r:embed="rId2" cstate="print">
            <a:extLst>
              <a:ext uri="{28A0092B-C50C-407E-A947-70E740481C1C}">
                <a14:useLocalDpi xmlns:a14="http://schemas.microsoft.com/office/drawing/2010/main" val="0"/>
              </a:ext>
            </a:extLst>
          </a:blip>
          <a:srcRect l="5784" t="15995" r="16678" b="17921"/>
          <a:stretch/>
        </p:blipFill>
        <p:spPr>
          <a:xfrm>
            <a:off x="108857" y="283029"/>
            <a:ext cx="3788229" cy="1251857"/>
          </a:xfrm>
          <a:prstGeom prst="rect">
            <a:avLst/>
          </a:prstGeom>
        </p:spPr>
      </p:pic>
    </p:spTree>
    <p:extLst>
      <p:ext uri="{BB962C8B-B14F-4D97-AF65-F5344CB8AC3E}">
        <p14:creationId xmlns:p14="http://schemas.microsoft.com/office/powerpoint/2010/main" val="392229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kilt mellem">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93971" y="3818166"/>
            <a:ext cx="4182047" cy="2738466"/>
          </a:xfrm>
          <a:prstGeom prst="rect">
            <a:avLst/>
          </a:prstGeom>
        </p:spPr>
      </p:pic>
      <p:sp>
        <p:nvSpPr>
          <p:cNvPr id="2" name="Title 1"/>
          <p:cNvSpPr>
            <a:spLocks noGrp="1"/>
          </p:cNvSpPr>
          <p:nvPr>
            <p:ph type="title"/>
          </p:nvPr>
        </p:nvSpPr>
        <p:spPr>
          <a:xfrm>
            <a:off x="432001" y="432000"/>
            <a:ext cx="5283000" cy="1151998"/>
          </a:xfrm>
        </p:spPr>
        <p:txBody>
          <a:bodyPr>
            <a:normAutofit/>
          </a:bodyPr>
          <a:lstStyle>
            <a:lvl1pPr>
              <a:defRPr sz="2800"/>
            </a:lvl1pPr>
          </a:lstStyle>
          <a:p>
            <a:r>
              <a:rPr lang="da-DK"/>
              <a:t>Klik for at redigere titeltypografien i masteren</a:t>
            </a:r>
            <a:endParaRPr lang="da-DK" dirty="0"/>
          </a:p>
        </p:txBody>
      </p:sp>
      <p:sp>
        <p:nvSpPr>
          <p:cNvPr id="4" name="Date Placeholder 3"/>
          <p:cNvSpPr>
            <a:spLocks noGrp="1"/>
          </p:cNvSpPr>
          <p:nvPr>
            <p:ph type="dt" sz="half" idx="10"/>
          </p:nvPr>
        </p:nvSpPr>
        <p:spPr>
          <a:xfrm>
            <a:off x="10588095" y="615757"/>
            <a:ext cx="1171905" cy="101143"/>
          </a:xfrm>
          <a:prstGeom prst="rect">
            <a:avLst/>
          </a:prstGeom>
        </p:spPr>
        <p:txBody>
          <a:bodyPr/>
          <a:lstStyle/>
          <a:p>
            <a:fld id="{5FCBFF3A-7916-4971-A2C6-1FCC3873FBF0}" type="datetime2">
              <a:rPr lang="da-DK" smtClean="0"/>
              <a:t>13. december 2021</a:t>
            </a:fld>
            <a:endParaRPr lang="da-DK"/>
          </a:p>
        </p:txBody>
      </p:sp>
      <p:sp>
        <p:nvSpPr>
          <p:cNvPr id="5" name="Footer Placeholder 4"/>
          <p:cNvSpPr>
            <a:spLocks noGrp="1"/>
          </p:cNvSpPr>
          <p:nvPr>
            <p:ph type="ftr" sz="quarter" idx="11"/>
          </p:nvPr>
        </p:nvSpPr>
        <p:spPr>
          <a:xfrm>
            <a:off x="10588096" y="736956"/>
            <a:ext cx="1171904" cy="90931"/>
          </a:xfrm>
          <a:prstGeom prst="rect">
            <a:avLst/>
          </a:prstGeom>
        </p:spPr>
        <p:txBody>
          <a:bodyPr/>
          <a:lstStyle/>
          <a:p>
            <a:endParaRPr lang="da-DK"/>
          </a:p>
        </p:txBody>
      </p:sp>
      <p:sp>
        <p:nvSpPr>
          <p:cNvPr id="6" name="Slide Number Placeholder 5"/>
          <p:cNvSpPr>
            <a:spLocks noGrp="1"/>
          </p:cNvSpPr>
          <p:nvPr>
            <p:ph type="sldNum" sz="quarter" idx="12"/>
          </p:nvPr>
        </p:nvSpPr>
        <p:spPr>
          <a:xfrm>
            <a:off x="10847580" y="494267"/>
            <a:ext cx="912419" cy="103932"/>
          </a:xfrm>
          <a:prstGeom prst="rect">
            <a:avLst/>
          </a:prstGeom>
        </p:spPr>
        <p:txBody>
          <a:bodyPr/>
          <a:lstStyle/>
          <a:p>
            <a:fld id="{433D74EC-B1F4-4ED0-BDA3-9FE41FAAB2E1}" type="slidenum">
              <a:rPr lang="da-DK" smtClean="0"/>
              <a:t>‹nr.›</a:t>
            </a:fld>
            <a:endParaRPr lang="da-DK"/>
          </a:p>
        </p:txBody>
      </p:sp>
      <p:sp>
        <p:nvSpPr>
          <p:cNvPr id="8" name="Text Placeholder 12"/>
          <p:cNvSpPr>
            <a:spLocks noGrp="1"/>
          </p:cNvSpPr>
          <p:nvPr>
            <p:ph type="body" sz="quarter" idx="15"/>
          </p:nvPr>
        </p:nvSpPr>
        <p:spPr>
          <a:xfrm>
            <a:off x="6680697" y="4016829"/>
            <a:ext cx="3214417" cy="1752599"/>
          </a:xfrm>
          <a:prstGeom prst="rect">
            <a:avLst/>
          </a:prstGeom>
          <a:noFill/>
          <a:ln>
            <a:noFill/>
          </a:ln>
        </p:spPr>
        <p:txBody>
          <a:bodyPr lIns="216000" tIns="252000" rIns="216000" bIns="216000" anchor="ctr" anchorCtr="0">
            <a:noAutofit/>
          </a:bodyPr>
          <a:lstStyle>
            <a:lvl1pPr marL="0" indent="0" algn="ctr">
              <a:lnSpc>
                <a:spcPct val="80000"/>
              </a:lnSpc>
              <a:spcAft>
                <a:spcPts val="0"/>
              </a:spcAft>
              <a:buNone/>
              <a:defRPr sz="2400" cap="all" baseline="0">
                <a:solidFill>
                  <a:schemeClr val="tx2"/>
                </a:solidFill>
                <a:latin typeface="+mj-lt"/>
              </a:defRPr>
            </a:lvl1pPr>
          </a:lstStyle>
          <a:p>
            <a:pPr lvl="0"/>
            <a:r>
              <a:rPr lang="da-DK"/>
              <a:t>Rediger teksttypografien i masteren</a:t>
            </a:r>
          </a:p>
        </p:txBody>
      </p:sp>
      <p:sp>
        <p:nvSpPr>
          <p:cNvPr id="10" name="Content Placeholder 8">
            <a:extLst>
              <a:ext uri="{FF2B5EF4-FFF2-40B4-BE49-F238E27FC236}">
                <a16:creationId xmlns:a16="http://schemas.microsoft.com/office/drawing/2014/main" id="{436580DD-970D-4DD0-986E-EFE8F54E79A9}"/>
              </a:ext>
            </a:extLst>
          </p:cNvPr>
          <p:cNvSpPr>
            <a:spLocks noGrp="1"/>
          </p:cNvSpPr>
          <p:nvPr>
            <p:ph sz="quarter" idx="16"/>
          </p:nvPr>
        </p:nvSpPr>
        <p:spPr>
          <a:xfrm>
            <a:off x="431999" y="1584000"/>
            <a:ext cx="5283363" cy="4842200"/>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GB" dirty="0"/>
          </a:p>
        </p:txBody>
      </p:sp>
    </p:spTree>
    <p:extLst>
      <p:ext uri="{BB962C8B-B14F-4D97-AF65-F5344CB8AC3E}">
        <p14:creationId xmlns:p14="http://schemas.microsoft.com/office/powerpoint/2010/main" val="213594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kilt lille">
    <p:spTree>
      <p:nvGrpSpPr>
        <p:cNvPr id="1" name=""/>
        <p:cNvGrpSpPr/>
        <p:nvPr/>
      </p:nvGrpSpPr>
      <p:grpSpPr>
        <a:xfrm>
          <a:off x="0" y="0"/>
          <a:ext cx="0" cy="0"/>
          <a:chOff x="0" y="0"/>
          <a:chExt cx="0" cy="0"/>
        </a:xfrm>
      </p:grpSpPr>
      <p:sp>
        <p:nvSpPr>
          <p:cNvPr id="2" name="Title 1"/>
          <p:cNvSpPr>
            <a:spLocks noGrp="1"/>
          </p:cNvSpPr>
          <p:nvPr>
            <p:ph type="title"/>
          </p:nvPr>
        </p:nvSpPr>
        <p:spPr>
          <a:xfrm>
            <a:off x="432000" y="432000"/>
            <a:ext cx="6545743" cy="1151998"/>
          </a:xfrm>
        </p:spPr>
        <p:txBody>
          <a:bodyPr>
            <a:normAutofit/>
          </a:bodyPr>
          <a:lstStyle>
            <a:lvl1pPr>
              <a:defRPr sz="2800"/>
            </a:lvl1pPr>
          </a:lstStyle>
          <a:p>
            <a:r>
              <a:rPr lang="da-DK"/>
              <a:t>Klik for at redigere titeltypografien i masteren</a:t>
            </a:r>
            <a:endParaRPr lang="da-DK" dirty="0"/>
          </a:p>
        </p:txBody>
      </p:sp>
      <p:sp>
        <p:nvSpPr>
          <p:cNvPr id="4" name="Date Placeholder 3"/>
          <p:cNvSpPr>
            <a:spLocks noGrp="1"/>
          </p:cNvSpPr>
          <p:nvPr>
            <p:ph type="dt" sz="half" idx="10"/>
          </p:nvPr>
        </p:nvSpPr>
        <p:spPr>
          <a:xfrm>
            <a:off x="10588095" y="615757"/>
            <a:ext cx="1171905" cy="101143"/>
          </a:xfrm>
          <a:prstGeom prst="rect">
            <a:avLst/>
          </a:prstGeom>
        </p:spPr>
        <p:txBody>
          <a:bodyPr/>
          <a:lstStyle/>
          <a:p>
            <a:fld id="{7199B918-C1EA-439D-B90B-836302F45EB1}" type="datetime2">
              <a:rPr lang="da-DK" smtClean="0"/>
              <a:t>13. december 2021</a:t>
            </a:fld>
            <a:endParaRPr lang="da-DK"/>
          </a:p>
        </p:txBody>
      </p:sp>
      <p:sp>
        <p:nvSpPr>
          <p:cNvPr id="5" name="Footer Placeholder 4"/>
          <p:cNvSpPr>
            <a:spLocks noGrp="1"/>
          </p:cNvSpPr>
          <p:nvPr>
            <p:ph type="ftr" sz="quarter" idx="11"/>
          </p:nvPr>
        </p:nvSpPr>
        <p:spPr>
          <a:xfrm>
            <a:off x="10588096" y="736956"/>
            <a:ext cx="1171904" cy="90931"/>
          </a:xfrm>
          <a:prstGeom prst="rect">
            <a:avLst/>
          </a:prstGeom>
        </p:spPr>
        <p:txBody>
          <a:bodyPr/>
          <a:lstStyle/>
          <a:p>
            <a:endParaRPr lang="da-DK"/>
          </a:p>
        </p:txBody>
      </p:sp>
      <p:sp>
        <p:nvSpPr>
          <p:cNvPr id="6" name="Slide Number Placeholder 5"/>
          <p:cNvSpPr>
            <a:spLocks noGrp="1"/>
          </p:cNvSpPr>
          <p:nvPr>
            <p:ph type="sldNum" sz="quarter" idx="12"/>
          </p:nvPr>
        </p:nvSpPr>
        <p:spPr>
          <a:xfrm>
            <a:off x="10847580" y="494267"/>
            <a:ext cx="912419" cy="103932"/>
          </a:xfrm>
          <a:prstGeom prst="rect">
            <a:avLst/>
          </a:prstGeom>
        </p:spPr>
        <p:txBody>
          <a:bodyPr/>
          <a:lstStyle/>
          <a:p>
            <a:fld id="{433D74EC-B1F4-4ED0-BDA3-9FE41FAAB2E1}" type="slidenum">
              <a:rPr lang="da-DK" smtClean="0"/>
              <a:t>‹nr.›</a:t>
            </a:fld>
            <a:endParaRPr lang="da-DK"/>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9306" y="4615545"/>
            <a:ext cx="3248318" cy="1875770"/>
          </a:xfrm>
          <a:prstGeom prst="rect">
            <a:avLst/>
          </a:prstGeom>
        </p:spPr>
      </p:pic>
      <p:sp>
        <p:nvSpPr>
          <p:cNvPr id="8" name="Text Placeholder 12"/>
          <p:cNvSpPr>
            <a:spLocks noGrp="1"/>
          </p:cNvSpPr>
          <p:nvPr>
            <p:ph type="body" sz="quarter" idx="15"/>
          </p:nvPr>
        </p:nvSpPr>
        <p:spPr>
          <a:xfrm>
            <a:off x="7772399" y="4746170"/>
            <a:ext cx="2209799" cy="1197430"/>
          </a:xfrm>
          <a:prstGeom prst="rect">
            <a:avLst/>
          </a:prstGeom>
          <a:noFill/>
          <a:ln>
            <a:noFill/>
          </a:ln>
        </p:spPr>
        <p:txBody>
          <a:bodyPr lIns="216000" tIns="216000" rIns="216000" bIns="216000" anchor="ctr" anchorCtr="0">
            <a:noAutofit/>
          </a:bodyPr>
          <a:lstStyle>
            <a:lvl1pPr marL="0" indent="0" algn="ctr">
              <a:lnSpc>
                <a:spcPct val="80000"/>
              </a:lnSpc>
              <a:spcAft>
                <a:spcPts val="0"/>
              </a:spcAft>
              <a:buNone/>
              <a:defRPr sz="1800" cap="all" baseline="0">
                <a:solidFill>
                  <a:schemeClr val="tx2"/>
                </a:solidFill>
                <a:latin typeface="+mj-lt"/>
              </a:defRPr>
            </a:lvl1pPr>
          </a:lstStyle>
          <a:p>
            <a:pPr lvl="0"/>
            <a:r>
              <a:rPr lang="da-DK"/>
              <a:t>Rediger teksttypografien i masteren</a:t>
            </a:r>
          </a:p>
        </p:txBody>
      </p:sp>
      <p:sp>
        <p:nvSpPr>
          <p:cNvPr id="9" name="Content Placeholder 8">
            <a:extLst>
              <a:ext uri="{FF2B5EF4-FFF2-40B4-BE49-F238E27FC236}">
                <a16:creationId xmlns:a16="http://schemas.microsoft.com/office/drawing/2014/main" id="{273F6976-AAFB-4C94-9CE5-108F6C2A718F}"/>
              </a:ext>
            </a:extLst>
          </p:cNvPr>
          <p:cNvSpPr>
            <a:spLocks noGrp="1"/>
          </p:cNvSpPr>
          <p:nvPr>
            <p:ph sz="quarter" idx="16"/>
          </p:nvPr>
        </p:nvSpPr>
        <p:spPr>
          <a:xfrm>
            <a:off x="431999" y="1584000"/>
            <a:ext cx="5283363" cy="4842200"/>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GB" dirty="0"/>
          </a:p>
        </p:txBody>
      </p:sp>
    </p:spTree>
    <p:extLst>
      <p:ext uri="{BB962C8B-B14F-4D97-AF65-F5344CB8AC3E}">
        <p14:creationId xmlns:p14="http://schemas.microsoft.com/office/powerpoint/2010/main" val="408806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ak for i da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48181" y="1543242"/>
            <a:ext cx="8647194" cy="3352807"/>
          </a:xfrm>
          <a:prstGeom prst="rect">
            <a:avLst/>
          </a:prstGeom>
        </p:spPr>
      </p:pic>
      <p:sp>
        <p:nvSpPr>
          <p:cNvPr id="4" name="Date Placeholder 3"/>
          <p:cNvSpPr>
            <a:spLocks noGrp="1"/>
          </p:cNvSpPr>
          <p:nvPr>
            <p:ph type="dt" sz="half" idx="10"/>
          </p:nvPr>
        </p:nvSpPr>
        <p:spPr>
          <a:xfrm>
            <a:off x="10588095" y="615757"/>
            <a:ext cx="1171905" cy="101143"/>
          </a:xfrm>
          <a:prstGeom prst="rect">
            <a:avLst/>
          </a:prstGeom>
        </p:spPr>
        <p:txBody>
          <a:bodyPr/>
          <a:lstStyle/>
          <a:p>
            <a:fld id="{C319ED90-DE7E-436B-A314-6037CAA35795}" type="datetime2">
              <a:rPr lang="da-DK" smtClean="0"/>
              <a:t>13. december 2021</a:t>
            </a:fld>
            <a:endParaRPr lang="da-DK" dirty="0"/>
          </a:p>
        </p:txBody>
      </p:sp>
      <p:sp>
        <p:nvSpPr>
          <p:cNvPr id="5" name="Footer Placeholder 4"/>
          <p:cNvSpPr>
            <a:spLocks noGrp="1"/>
          </p:cNvSpPr>
          <p:nvPr>
            <p:ph type="ftr" sz="quarter" idx="11"/>
          </p:nvPr>
        </p:nvSpPr>
        <p:spPr>
          <a:xfrm>
            <a:off x="10588096" y="736956"/>
            <a:ext cx="1171904" cy="90931"/>
          </a:xfrm>
          <a:prstGeom prst="rect">
            <a:avLst/>
          </a:prstGeom>
        </p:spPr>
        <p:txBody>
          <a:bodyPr/>
          <a:lstStyle/>
          <a:p>
            <a:endParaRPr lang="da-DK" dirty="0"/>
          </a:p>
        </p:txBody>
      </p:sp>
      <p:sp>
        <p:nvSpPr>
          <p:cNvPr id="6" name="Slide Number Placeholder 5"/>
          <p:cNvSpPr>
            <a:spLocks noGrp="1"/>
          </p:cNvSpPr>
          <p:nvPr>
            <p:ph type="sldNum" sz="quarter" idx="12"/>
          </p:nvPr>
        </p:nvSpPr>
        <p:spPr>
          <a:xfrm>
            <a:off x="10847580" y="494267"/>
            <a:ext cx="912419" cy="103932"/>
          </a:xfrm>
          <a:prstGeom prst="rect">
            <a:avLst/>
          </a:prstGeom>
        </p:spPr>
        <p:txBody>
          <a:bodyPr/>
          <a:lstStyle/>
          <a:p>
            <a:fld id="{433D74EC-B1F4-4ED0-BDA3-9FE41FAAB2E1}" type="slidenum">
              <a:rPr lang="da-DK" smtClean="0"/>
              <a:t>‹nr.›</a:t>
            </a:fld>
            <a:endParaRPr lang="da-DK"/>
          </a:p>
        </p:txBody>
      </p:sp>
    </p:spTree>
    <p:extLst>
      <p:ext uri="{BB962C8B-B14F-4D97-AF65-F5344CB8AC3E}">
        <p14:creationId xmlns:p14="http://schemas.microsoft.com/office/powerpoint/2010/main" val="65860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K PowerPoint Guide">
    <p:spTree>
      <p:nvGrpSpPr>
        <p:cNvPr id="1" name=""/>
        <p:cNvGrpSpPr/>
        <p:nvPr/>
      </p:nvGrpSpPr>
      <p:grpSpPr>
        <a:xfrm>
          <a:off x="0" y="0"/>
          <a:ext cx="0" cy="0"/>
          <a:chOff x="0" y="0"/>
          <a:chExt cx="0" cy="0"/>
        </a:xfrm>
      </p:grpSpPr>
      <p:pic>
        <p:nvPicPr>
          <p:cNvPr id="56" name="Billede 19"/>
          <p:cNvPicPr>
            <a:picLocks noChangeAspect="1"/>
          </p:cNvPicPr>
          <p:nvPr/>
        </p:nvPicPr>
        <p:blipFill rotWithShape="1">
          <a:blip r:embed="rId2">
            <a:extLst>
              <a:ext uri="{28A0092B-C50C-407E-A947-70E740481C1C}">
                <a14:useLocalDpi xmlns:a14="http://schemas.microsoft.com/office/drawing/2010/main" val="0"/>
              </a:ext>
            </a:extLst>
          </a:blip>
          <a:srcRect l="89493" t="-1021" b="92103"/>
          <a:stretch/>
        </p:blipFill>
        <p:spPr>
          <a:xfrm>
            <a:off x="9968403" y="1195640"/>
            <a:ext cx="1022484" cy="462224"/>
          </a:xfrm>
          <a:prstGeom prst="rect">
            <a:avLst/>
          </a:prstGeom>
        </p:spPr>
      </p:pic>
      <p:pic>
        <p:nvPicPr>
          <p:cNvPr id="20" name="Billede 19"/>
          <p:cNvPicPr>
            <a:picLocks noChangeAspect="1"/>
          </p:cNvPicPr>
          <p:nvPr/>
        </p:nvPicPr>
        <p:blipFill rotWithShape="1">
          <a:blip r:embed="rId2">
            <a:extLst>
              <a:ext uri="{28A0092B-C50C-407E-A947-70E740481C1C}">
                <a14:useLocalDpi xmlns:a14="http://schemas.microsoft.com/office/drawing/2010/main" val="0"/>
              </a:ext>
            </a:extLst>
          </a:blip>
          <a:srcRect l="89493" t="65792"/>
          <a:stretch/>
        </p:blipFill>
        <p:spPr>
          <a:xfrm>
            <a:off x="10170767" y="4902164"/>
            <a:ext cx="890019" cy="1543203"/>
          </a:xfrm>
          <a:prstGeom prst="rect">
            <a:avLst/>
          </a:prstGeom>
        </p:spPr>
      </p:pic>
      <p:sp>
        <p:nvSpPr>
          <p:cNvPr id="3" name="Pladsholder til dato 2"/>
          <p:cNvSpPr>
            <a:spLocks noGrp="1"/>
          </p:cNvSpPr>
          <p:nvPr>
            <p:ph type="dt" sz="half" idx="10"/>
          </p:nvPr>
        </p:nvSpPr>
        <p:spPr>
          <a:xfrm>
            <a:off x="7503463" y="6586011"/>
            <a:ext cx="1335444" cy="265781"/>
          </a:xfrm>
          <a:prstGeom prst="rect">
            <a:avLst/>
          </a:prstGeom>
        </p:spPr>
        <p:txBody>
          <a:bodyPr/>
          <a:lstStyle>
            <a:lvl1pPr>
              <a:defRPr>
                <a:solidFill>
                  <a:schemeClr val="bg1"/>
                </a:solidFill>
              </a:defRPr>
            </a:lvl1pPr>
          </a:lstStyle>
          <a:p>
            <a:fld id="{0E5677A9-0FAE-432E-B4DE-89C6E923113E}" type="datetime2">
              <a:rPr lang="da-DK" noProof="0" smtClean="0"/>
              <a:t>13. december 2021</a:t>
            </a:fld>
            <a:endParaRPr lang="da-DK" noProof="0" dirty="0"/>
          </a:p>
        </p:txBody>
      </p:sp>
      <p:sp>
        <p:nvSpPr>
          <p:cNvPr id="4" name="Pladsholder til sidefod 3"/>
          <p:cNvSpPr>
            <a:spLocks noGrp="1"/>
          </p:cNvSpPr>
          <p:nvPr>
            <p:ph type="ftr" sz="quarter" idx="11"/>
          </p:nvPr>
        </p:nvSpPr>
        <p:spPr>
          <a:xfrm>
            <a:off x="9021308" y="6586010"/>
            <a:ext cx="2610937" cy="265781"/>
          </a:xfrm>
          <a:prstGeom prst="rect">
            <a:avLst/>
          </a:prstGeom>
        </p:spPr>
        <p:txBody>
          <a:bodyPr/>
          <a:lstStyle>
            <a:lvl1pPr>
              <a:defRPr>
                <a:solidFill>
                  <a:schemeClr val="bg1"/>
                </a:solidFill>
              </a:defRPr>
            </a:lvl1pPr>
          </a:lstStyle>
          <a:p>
            <a:endParaRPr lang="da-DK" noProof="0" dirty="0"/>
          </a:p>
        </p:txBody>
      </p:sp>
      <p:sp>
        <p:nvSpPr>
          <p:cNvPr id="5" name="Pladsholder til diasnummer 4"/>
          <p:cNvSpPr>
            <a:spLocks noGrp="1"/>
          </p:cNvSpPr>
          <p:nvPr>
            <p:ph type="sldNum" sz="quarter" idx="12"/>
          </p:nvPr>
        </p:nvSpPr>
        <p:spPr>
          <a:xfrm>
            <a:off x="6784568" y="6586011"/>
            <a:ext cx="544421" cy="265781"/>
          </a:xfrm>
          <a:prstGeom prst="rect">
            <a:avLst/>
          </a:prstGeom>
        </p:spPr>
        <p:txBody>
          <a:bodyPr/>
          <a:lstStyle>
            <a:lvl1pPr>
              <a:defRPr>
                <a:solidFill>
                  <a:schemeClr val="bg1"/>
                </a:solidFill>
              </a:defRPr>
            </a:lvl1pPr>
          </a:lstStyle>
          <a:p>
            <a:fld id="{AF54B9EF-527F-4F31-BDA9-861CCA0FE377}" type="slidenum">
              <a:rPr lang="da-DK" noProof="0" smtClean="0"/>
              <a:pPr/>
              <a:t>‹nr.›</a:t>
            </a:fld>
            <a:endParaRPr lang="da-DK" noProof="0" dirty="0"/>
          </a:p>
        </p:txBody>
      </p:sp>
      <p:sp>
        <p:nvSpPr>
          <p:cNvPr id="10" name="TextBox 7"/>
          <p:cNvSpPr txBox="1"/>
          <p:nvPr/>
        </p:nvSpPr>
        <p:spPr>
          <a:xfrm>
            <a:off x="573689" y="544961"/>
            <a:ext cx="11056432" cy="225767"/>
          </a:xfrm>
          <a:prstGeom prst="rect">
            <a:avLst/>
          </a:prstGeom>
          <a:noFill/>
        </p:spPr>
        <p:txBody>
          <a:bodyPr wrap="square" lIns="0" tIns="0" rIns="0" bIns="0" rtlCol="0">
            <a:spAutoFit/>
          </a:bodyPr>
          <a:lstStyle/>
          <a:p>
            <a:r>
              <a:rPr lang="da-DK" sz="1467" noProof="0" dirty="0">
                <a:solidFill>
                  <a:schemeClr val="accent1"/>
                </a:solidFill>
                <a:latin typeface="+mj-lt"/>
                <a:cs typeface="Arial" pitchFamily="34" charset="0"/>
              </a:rPr>
              <a:t>FUNKTIONER</a:t>
            </a:r>
            <a:r>
              <a:rPr lang="da-DK" sz="1467" baseline="0" noProof="0" dirty="0">
                <a:solidFill>
                  <a:schemeClr val="accent1"/>
                </a:solidFill>
                <a:latin typeface="+mj-lt"/>
                <a:cs typeface="Arial" pitchFamily="34" charset="0"/>
              </a:rPr>
              <a:t> OG DESIGN FOR MASTER</a:t>
            </a:r>
            <a:endParaRPr lang="da-DK" sz="1467" noProof="0" dirty="0">
              <a:solidFill>
                <a:schemeClr val="accent1"/>
              </a:solidFill>
              <a:latin typeface="+mj-lt"/>
              <a:cs typeface="Arial" pitchFamily="34" charset="0"/>
            </a:endParaRPr>
          </a:p>
        </p:txBody>
      </p:sp>
      <p:sp>
        <p:nvSpPr>
          <p:cNvPr id="12" name="TextBox 10"/>
          <p:cNvSpPr txBox="1"/>
          <p:nvPr/>
        </p:nvSpPr>
        <p:spPr>
          <a:xfrm>
            <a:off x="3217193" y="904193"/>
            <a:ext cx="2166908" cy="123111"/>
          </a:xfrm>
          <a:prstGeom prst="rect">
            <a:avLst/>
          </a:prstGeom>
          <a:noFill/>
        </p:spPr>
        <p:txBody>
          <a:bodyPr wrap="square" lIns="0" tIns="0" rIns="0" bIns="0" rtlCol="0">
            <a:spAutoFit/>
          </a:bodyPr>
          <a:lstStyle/>
          <a:p>
            <a:r>
              <a:rPr lang="da-DK" sz="800" noProof="0" dirty="0">
                <a:solidFill>
                  <a:schemeClr val="tx2"/>
                </a:solidFill>
                <a:latin typeface="+mj-lt"/>
                <a:cs typeface="Arial" pitchFamily="34" charset="0"/>
              </a:rPr>
              <a:t>FARVER</a:t>
            </a:r>
          </a:p>
        </p:txBody>
      </p:sp>
      <p:sp>
        <p:nvSpPr>
          <p:cNvPr id="13" name="TextBox 11"/>
          <p:cNvSpPr txBox="1"/>
          <p:nvPr/>
        </p:nvSpPr>
        <p:spPr>
          <a:xfrm>
            <a:off x="3217193" y="1022870"/>
            <a:ext cx="2166908" cy="246221"/>
          </a:xfrm>
          <a:prstGeom prst="rect">
            <a:avLst/>
          </a:prstGeom>
          <a:noFill/>
        </p:spPr>
        <p:txBody>
          <a:bodyPr wrap="square" lIns="0" tIns="0" rIns="0" bIns="0" rtlCol="0">
            <a:spAutoFit/>
          </a:bodyPr>
          <a:lstStyle/>
          <a:p>
            <a:r>
              <a:rPr lang="da-DK" sz="800" noProof="0" dirty="0">
                <a:solidFill>
                  <a:schemeClr val="tx1"/>
                </a:solidFill>
                <a:latin typeface="+mn-lt"/>
                <a:cs typeface="Arial" pitchFamily="34" charset="0"/>
              </a:rPr>
              <a:t>HK’s</a:t>
            </a:r>
            <a:r>
              <a:rPr lang="da-DK" sz="800" baseline="0" noProof="0" dirty="0">
                <a:solidFill>
                  <a:schemeClr val="tx1"/>
                </a:solidFill>
                <a:latin typeface="+mn-lt"/>
                <a:cs typeface="Arial" pitchFamily="34" charset="0"/>
              </a:rPr>
              <a:t> farver etableret HK’s skabelon. Anvend alene en af stærke kontrastfarver ad gangen.</a:t>
            </a:r>
          </a:p>
        </p:txBody>
      </p:sp>
      <p:sp>
        <p:nvSpPr>
          <p:cNvPr id="18" name="TextBox 16"/>
          <p:cNvSpPr txBox="1"/>
          <p:nvPr/>
        </p:nvSpPr>
        <p:spPr>
          <a:xfrm>
            <a:off x="6079869" y="4020204"/>
            <a:ext cx="2166908" cy="123111"/>
          </a:xfrm>
          <a:prstGeom prst="rect">
            <a:avLst/>
          </a:prstGeom>
          <a:noFill/>
        </p:spPr>
        <p:txBody>
          <a:bodyPr wrap="square" lIns="0" tIns="0" rIns="0" bIns="0" rtlCol="0">
            <a:spAutoFit/>
          </a:bodyPr>
          <a:lstStyle/>
          <a:p>
            <a:r>
              <a:rPr lang="da-DK" sz="800" baseline="0" noProof="0" dirty="0">
                <a:solidFill>
                  <a:schemeClr val="tx2"/>
                </a:solidFill>
                <a:latin typeface="+mj-lt"/>
                <a:cs typeface="Arial" pitchFamily="34" charset="0"/>
              </a:rPr>
              <a:t>EFFEKTER BØR IKKE ANVENDES</a:t>
            </a:r>
            <a:endParaRPr lang="da-DK" sz="800" noProof="0" dirty="0">
              <a:solidFill>
                <a:schemeClr val="tx2"/>
              </a:solidFill>
              <a:latin typeface="+mj-lt"/>
              <a:cs typeface="Arial" pitchFamily="34" charset="0"/>
            </a:endParaRPr>
          </a:p>
        </p:txBody>
      </p:sp>
      <p:sp>
        <p:nvSpPr>
          <p:cNvPr id="19" name="TextBox 17"/>
          <p:cNvSpPr txBox="1"/>
          <p:nvPr/>
        </p:nvSpPr>
        <p:spPr>
          <a:xfrm>
            <a:off x="6079869" y="4147368"/>
            <a:ext cx="2166908" cy="369332"/>
          </a:xfrm>
          <a:prstGeom prst="rect">
            <a:avLst/>
          </a:prstGeom>
          <a:noFill/>
        </p:spPr>
        <p:txBody>
          <a:bodyPr wrap="square" lIns="0" tIns="0" rIns="0" bIns="0" rtlCol="0">
            <a:spAutoFit/>
          </a:bodyPr>
          <a:lstStyle/>
          <a:p>
            <a:r>
              <a:rPr lang="da-DK" sz="800" noProof="0" dirty="0">
                <a:solidFill>
                  <a:schemeClr val="tx1"/>
                </a:solidFill>
                <a:latin typeface="+mn-lt"/>
                <a:cs typeface="Arial" pitchFamily="34" charset="0"/>
              </a:rPr>
              <a:t>Effekter</a:t>
            </a:r>
            <a:r>
              <a:rPr lang="da-DK" sz="800" baseline="0" noProof="0" dirty="0">
                <a:solidFill>
                  <a:schemeClr val="tx1"/>
                </a:solidFill>
                <a:latin typeface="+mn-lt"/>
                <a:cs typeface="Arial" pitchFamily="34" charset="0"/>
              </a:rPr>
              <a:t> som </a:t>
            </a:r>
            <a:r>
              <a:rPr lang="da-DK" sz="800" noProof="0" dirty="0">
                <a:solidFill>
                  <a:schemeClr val="tx1"/>
                </a:solidFill>
                <a:latin typeface="+mn-lt"/>
                <a:cs typeface="Arial" pitchFamily="34" charset="0"/>
              </a:rPr>
              <a:t>Skær, Bløde kanter, Skygger</a:t>
            </a:r>
            <a:r>
              <a:rPr lang="da-DK" sz="800" baseline="0" noProof="0" dirty="0">
                <a:solidFill>
                  <a:schemeClr val="tx1"/>
                </a:solidFill>
                <a:latin typeface="+mn-lt"/>
                <a:cs typeface="Arial" pitchFamily="34" charset="0"/>
              </a:rPr>
              <a:t> og Facet er ikke godkendte hos HK. Hverken i objekter eller tekster.</a:t>
            </a:r>
            <a:endParaRPr lang="da-DK" sz="800" noProof="0" dirty="0">
              <a:solidFill>
                <a:schemeClr val="tx1"/>
              </a:solidFill>
              <a:latin typeface="+mn-lt"/>
              <a:cs typeface="Arial" pitchFamily="34" charset="0"/>
            </a:endParaRPr>
          </a:p>
        </p:txBody>
      </p:sp>
      <p:sp>
        <p:nvSpPr>
          <p:cNvPr id="23" name="TextBox 30"/>
          <p:cNvSpPr txBox="1"/>
          <p:nvPr/>
        </p:nvSpPr>
        <p:spPr>
          <a:xfrm>
            <a:off x="3227794" y="2575685"/>
            <a:ext cx="2166908" cy="123111"/>
          </a:xfrm>
          <a:prstGeom prst="rect">
            <a:avLst/>
          </a:prstGeom>
          <a:noFill/>
        </p:spPr>
        <p:txBody>
          <a:bodyPr wrap="square" lIns="0" tIns="0" rIns="0" bIns="0" rtlCol="0">
            <a:spAutoFit/>
          </a:bodyPr>
          <a:lstStyle/>
          <a:p>
            <a:r>
              <a:rPr lang="da-DK" sz="800" noProof="0" dirty="0">
                <a:solidFill>
                  <a:schemeClr val="tx2"/>
                </a:solidFill>
                <a:latin typeface="+mj-lt"/>
                <a:cs typeface="Arial" pitchFamily="34" charset="0"/>
              </a:rPr>
              <a:t>GODKENDTE</a:t>
            </a:r>
            <a:r>
              <a:rPr lang="da-DK" sz="800" baseline="0" noProof="0" dirty="0">
                <a:solidFill>
                  <a:schemeClr val="tx2"/>
                </a:solidFill>
                <a:latin typeface="+mj-lt"/>
                <a:cs typeface="Arial" pitchFamily="34" charset="0"/>
              </a:rPr>
              <a:t> FARVER: TABELLER/GRAFER</a:t>
            </a:r>
            <a:endParaRPr lang="da-DK" sz="800" noProof="0" dirty="0">
              <a:solidFill>
                <a:schemeClr val="tx2"/>
              </a:solidFill>
              <a:latin typeface="+mj-lt"/>
              <a:cs typeface="Arial" pitchFamily="34" charset="0"/>
            </a:endParaRPr>
          </a:p>
        </p:txBody>
      </p:sp>
      <p:sp>
        <p:nvSpPr>
          <p:cNvPr id="24" name="TextBox 31"/>
          <p:cNvSpPr txBox="1"/>
          <p:nvPr/>
        </p:nvSpPr>
        <p:spPr>
          <a:xfrm>
            <a:off x="3227794" y="2695907"/>
            <a:ext cx="2166908" cy="492443"/>
          </a:xfrm>
          <a:prstGeom prst="rect">
            <a:avLst/>
          </a:prstGeom>
          <a:noFill/>
        </p:spPr>
        <p:txBody>
          <a:bodyPr wrap="square" lIns="0" tIns="0" rIns="0" bIns="0" rtlCol="0">
            <a:spAutoFit/>
          </a:bodyPr>
          <a:lstStyle/>
          <a:p>
            <a:r>
              <a:rPr lang="da-DK" sz="800" noProof="0" dirty="0">
                <a:solidFill>
                  <a:schemeClr val="tx1"/>
                </a:solidFill>
                <a:latin typeface="+mn-lt"/>
                <a:cs typeface="Arial" pitchFamily="34" charset="0"/>
              </a:rPr>
              <a:t>Anvende</a:t>
            </a:r>
            <a:r>
              <a:rPr lang="da-DK" sz="800" baseline="0" noProof="0" dirty="0">
                <a:solidFill>
                  <a:schemeClr val="tx1"/>
                </a:solidFill>
                <a:latin typeface="+mn-lt"/>
                <a:cs typeface="Arial" pitchFamily="34" charset="0"/>
              </a:rPr>
              <a:t> primært de blå farvetoner når du etablerer tabeller og grafer. Hvis du har behov for yderligere markering anvend alene en enkelt af de stærke kontraster.</a:t>
            </a:r>
            <a:endParaRPr lang="da-DK" sz="800" noProof="0" dirty="0">
              <a:solidFill>
                <a:schemeClr val="tx1"/>
              </a:solidFill>
              <a:latin typeface="+mn-lt"/>
              <a:cs typeface="Arial" pitchFamily="34" charset="0"/>
            </a:endParaRPr>
          </a:p>
        </p:txBody>
      </p:sp>
      <p:sp>
        <p:nvSpPr>
          <p:cNvPr id="25" name="TextBox 32"/>
          <p:cNvSpPr txBox="1"/>
          <p:nvPr/>
        </p:nvSpPr>
        <p:spPr>
          <a:xfrm>
            <a:off x="6054805" y="904193"/>
            <a:ext cx="2166908" cy="123111"/>
          </a:xfrm>
          <a:prstGeom prst="rect">
            <a:avLst/>
          </a:prstGeom>
          <a:noFill/>
        </p:spPr>
        <p:txBody>
          <a:bodyPr wrap="square" lIns="0" tIns="0" rIns="0" bIns="0" rtlCol="0">
            <a:spAutoFit/>
          </a:bodyPr>
          <a:lstStyle/>
          <a:p>
            <a:r>
              <a:rPr lang="da-DK" sz="800" noProof="0" dirty="0">
                <a:solidFill>
                  <a:schemeClr val="tx2"/>
                </a:solidFill>
                <a:latin typeface="+mj-lt"/>
                <a:cs typeface="Arial" pitchFamily="34" charset="0"/>
              </a:rPr>
              <a:t>GODKENDTE</a:t>
            </a:r>
            <a:r>
              <a:rPr lang="da-DK" sz="800" baseline="0" noProof="0" dirty="0">
                <a:solidFill>
                  <a:schemeClr val="tx2"/>
                </a:solidFill>
                <a:latin typeface="+mj-lt"/>
                <a:cs typeface="Arial" pitchFamily="34" charset="0"/>
              </a:rPr>
              <a:t> FARVER: SMART ART</a:t>
            </a:r>
            <a:endParaRPr lang="da-DK" sz="800" noProof="0" dirty="0">
              <a:solidFill>
                <a:schemeClr val="tx2"/>
              </a:solidFill>
              <a:latin typeface="+mj-lt"/>
              <a:cs typeface="Arial" pitchFamily="34" charset="0"/>
            </a:endParaRPr>
          </a:p>
        </p:txBody>
      </p:sp>
      <p:sp>
        <p:nvSpPr>
          <p:cNvPr id="26" name="TextBox 33"/>
          <p:cNvSpPr txBox="1"/>
          <p:nvPr/>
        </p:nvSpPr>
        <p:spPr>
          <a:xfrm>
            <a:off x="6054805" y="1031355"/>
            <a:ext cx="2166908" cy="369332"/>
          </a:xfrm>
          <a:prstGeom prst="rect">
            <a:avLst/>
          </a:prstGeom>
          <a:noFill/>
        </p:spPr>
        <p:txBody>
          <a:bodyPr wrap="square" lIns="0" tIns="0" rIns="0" bIns="0" rtlCol="0">
            <a:spAutoFit/>
          </a:bodyPr>
          <a:lstStyle/>
          <a:p>
            <a:r>
              <a:rPr lang="da-DK" sz="800" noProof="0" dirty="0">
                <a:solidFill>
                  <a:schemeClr val="tx1"/>
                </a:solidFill>
                <a:latin typeface="+mn-lt"/>
                <a:cs typeface="Arial" pitchFamily="34" charset="0"/>
              </a:rPr>
              <a:t>Anvend</a:t>
            </a:r>
            <a:r>
              <a:rPr lang="da-DK" sz="800" baseline="0" noProof="0" dirty="0">
                <a:solidFill>
                  <a:schemeClr val="tx1"/>
                </a:solidFill>
                <a:latin typeface="+mn-lt"/>
                <a:cs typeface="Arial" pitchFamily="34" charset="0"/>
              </a:rPr>
              <a:t> primært de blå kombinationer. Og anvend alene en af de stærke kontrastfarver ad gangen.</a:t>
            </a:r>
            <a:endParaRPr lang="da-DK" sz="800" noProof="0" dirty="0">
              <a:solidFill>
                <a:schemeClr val="tx1"/>
              </a:solidFill>
              <a:latin typeface="+mn-lt"/>
              <a:cs typeface="Arial" pitchFamily="34" charset="0"/>
            </a:endParaRPr>
          </a:p>
        </p:txBody>
      </p:sp>
      <p:sp>
        <p:nvSpPr>
          <p:cNvPr id="27" name="TextBox 40"/>
          <p:cNvSpPr txBox="1"/>
          <p:nvPr/>
        </p:nvSpPr>
        <p:spPr>
          <a:xfrm>
            <a:off x="562526" y="904193"/>
            <a:ext cx="2166908" cy="123111"/>
          </a:xfrm>
          <a:prstGeom prst="rect">
            <a:avLst/>
          </a:prstGeom>
          <a:noFill/>
        </p:spPr>
        <p:txBody>
          <a:bodyPr wrap="square" lIns="0" tIns="0" rIns="0" bIns="0" rtlCol="0">
            <a:spAutoFit/>
          </a:bodyPr>
          <a:lstStyle/>
          <a:p>
            <a:r>
              <a:rPr lang="da-DK" sz="800" noProof="0" dirty="0">
                <a:solidFill>
                  <a:schemeClr val="tx2"/>
                </a:solidFill>
                <a:latin typeface="+mj-lt"/>
                <a:cs typeface="Arial" pitchFamily="34" charset="0"/>
              </a:rPr>
              <a:t>LAYOUTS:</a:t>
            </a:r>
            <a:r>
              <a:rPr lang="da-DK" sz="800" baseline="0" noProof="0" dirty="0">
                <a:solidFill>
                  <a:schemeClr val="tx2"/>
                </a:solidFill>
                <a:latin typeface="+mj-lt"/>
                <a:cs typeface="Arial" pitchFamily="34" charset="0"/>
              </a:rPr>
              <a:t>  FIND DEM</a:t>
            </a:r>
            <a:endParaRPr lang="da-DK" sz="800" noProof="0" dirty="0">
              <a:solidFill>
                <a:schemeClr val="tx2"/>
              </a:solidFill>
              <a:latin typeface="+mj-lt"/>
              <a:cs typeface="Arial" pitchFamily="34" charset="0"/>
            </a:endParaRPr>
          </a:p>
        </p:txBody>
      </p:sp>
      <p:sp>
        <p:nvSpPr>
          <p:cNvPr id="28" name="TextBox 41"/>
          <p:cNvSpPr txBox="1"/>
          <p:nvPr/>
        </p:nvSpPr>
        <p:spPr>
          <a:xfrm>
            <a:off x="562526" y="1025633"/>
            <a:ext cx="2166908" cy="369332"/>
          </a:xfrm>
          <a:prstGeom prst="rect">
            <a:avLst/>
          </a:prstGeom>
          <a:noFill/>
        </p:spPr>
        <p:txBody>
          <a:bodyPr wrap="square" lIns="0" tIns="0" rIns="0" bIns="0" rtlCol="0">
            <a:spAutoFit/>
          </a:bodyPr>
          <a:lstStyle/>
          <a:p>
            <a:r>
              <a:rPr lang="da-DK" sz="800" noProof="0" dirty="0">
                <a:solidFill>
                  <a:schemeClr val="tx1"/>
                </a:solidFill>
                <a:latin typeface="+mn-lt"/>
                <a:cs typeface="Arial" pitchFamily="34" charset="0"/>
              </a:rPr>
              <a:t>Klik på Startside I top</a:t>
            </a:r>
            <a:r>
              <a:rPr lang="da-DK" sz="800" baseline="0" noProof="0" dirty="0">
                <a:solidFill>
                  <a:schemeClr val="tx1"/>
                </a:solidFill>
                <a:latin typeface="+mn-lt"/>
                <a:cs typeface="Arial" pitchFamily="34" charset="0"/>
              </a:rPr>
              <a:t> menuen. Klik Layouts og find alternative grafiske opstillinger til billeder, tekst, agenda </a:t>
            </a:r>
            <a:r>
              <a:rPr lang="da-DK" sz="800" baseline="0" noProof="0" dirty="0" err="1">
                <a:solidFill>
                  <a:schemeClr val="tx1"/>
                </a:solidFill>
                <a:latin typeface="+mn-lt"/>
                <a:cs typeface="Arial" pitchFamily="34" charset="0"/>
              </a:rPr>
              <a:t>etc</a:t>
            </a:r>
            <a:r>
              <a:rPr lang="da-DK" sz="800" baseline="0" noProof="0" dirty="0">
                <a:solidFill>
                  <a:schemeClr val="tx1"/>
                </a:solidFill>
                <a:latin typeface="+mn-lt"/>
                <a:cs typeface="Arial" pitchFamily="34" charset="0"/>
              </a:rPr>
              <a:t>…</a:t>
            </a:r>
          </a:p>
        </p:txBody>
      </p:sp>
      <p:sp>
        <p:nvSpPr>
          <p:cNvPr id="29" name="TextBox 42"/>
          <p:cNvSpPr txBox="1"/>
          <p:nvPr/>
        </p:nvSpPr>
        <p:spPr>
          <a:xfrm>
            <a:off x="562526" y="4674463"/>
            <a:ext cx="2166908" cy="123111"/>
          </a:xfrm>
          <a:prstGeom prst="rect">
            <a:avLst/>
          </a:prstGeom>
          <a:noFill/>
        </p:spPr>
        <p:txBody>
          <a:bodyPr wrap="square" lIns="0" tIns="0" rIns="0" bIns="0" rtlCol="0">
            <a:spAutoFit/>
          </a:bodyPr>
          <a:lstStyle/>
          <a:p>
            <a:r>
              <a:rPr lang="da-DK" sz="800" noProof="0" dirty="0">
                <a:solidFill>
                  <a:schemeClr val="tx2"/>
                </a:solidFill>
                <a:latin typeface="+mj-lt"/>
                <a:cs typeface="Arial" pitchFamily="34" charset="0"/>
              </a:rPr>
              <a:t>SIDE</a:t>
            </a:r>
            <a:r>
              <a:rPr lang="da-DK" sz="800" baseline="0" noProof="0" dirty="0">
                <a:solidFill>
                  <a:schemeClr val="tx2"/>
                </a:solidFill>
                <a:latin typeface="+mj-lt"/>
                <a:cs typeface="Arial" pitchFamily="34" charset="0"/>
              </a:rPr>
              <a:t>HOVED OG SIDEFOD</a:t>
            </a:r>
            <a:endParaRPr lang="da-DK" sz="800" noProof="0" dirty="0">
              <a:solidFill>
                <a:schemeClr val="tx2"/>
              </a:solidFill>
              <a:latin typeface="+mj-lt"/>
              <a:cs typeface="Arial" pitchFamily="34" charset="0"/>
            </a:endParaRPr>
          </a:p>
        </p:txBody>
      </p:sp>
      <p:sp>
        <p:nvSpPr>
          <p:cNvPr id="30" name="TextBox 43"/>
          <p:cNvSpPr txBox="1"/>
          <p:nvPr/>
        </p:nvSpPr>
        <p:spPr>
          <a:xfrm>
            <a:off x="562526" y="4791213"/>
            <a:ext cx="2166908" cy="492443"/>
          </a:xfrm>
          <a:prstGeom prst="rect">
            <a:avLst/>
          </a:prstGeom>
          <a:noFill/>
        </p:spPr>
        <p:txBody>
          <a:bodyPr wrap="square" lIns="0" tIns="0" rIns="0" bIns="0" rtlCol="0">
            <a:spAutoFit/>
          </a:bodyPr>
          <a:lstStyle/>
          <a:p>
            <a:r>
              <a:rPr lang="da-DK" sz="800" noProof="0" dirty="0">
                <a:solidFill>
                  <a:schemeClr val="tx1"/>
                </a:solidFill>
                <a:latin typeface="+mn-lt"/>
                <a:cs typeface="Arial" pitchFamily="34" charset="0"/>
              </a:rPr>
              <a:t>Klik på Startside  I top menuen. Klik Indsæt og</a:t>
            </a:r>
            <a:r>
              <a:rPr lang="da-DK" sz="800" baseline="0" noProof="0" dirty="0">
                <a:solidFill>
                  <a:schemeClr val="tx1"/>
                </a:solidFill>
                <a:latin typeface="+mn-lt"/>
                <a:cs typeface="Arial" pitchFamily="34" charset="0"/>
              </a:rPr>
              <a:t> derefter på</a:t>
            </a:r>
            <a:r>
              <a:rPr lang="da-DK" sz="800" noProof="0" dirty="0">
                <a:solidFill>
                  <a:schemeClr val="tx1"/>
                </a:solidFill>
                <a:latin typeface="+mn-lt"/>
                <a:cs typeface="Arial" pitchFamily="34" charset="0"/>
              </a:rPr>
              <a:t> ikonet</a:t>
            </a:r>
            <a:r>
              <a:rPr lang="da-DK" sz="800" baseline="0" noProof="0" dirty="0">
                <a:solidFill>
                  <a:schemeClr val="tx1"/>
                </a:solidFill>
                <a:latin typeface="+mn-lt"/>
                <a:cs typeface="Arial" pitchFamily="34" charset="0"/>
              </a:rPr>
              <a:t> Sidehoved og sidefod. Du kan her indstillet sidefoden (</a:t>
            </a:r>
            <a:r>
              <a:rPr lang="da-DK" sz="800" baseline="0" noProof="0" dirty="0" err="1">
                <a:solidFill>
                  <a:schemeClr val="tx1"/>
                </a:solidFill>
                <a:latin typeface="+mn-lt"/>
                <a:cs typeface="Arial" pitchFamily="34" charset="0"/>
              </a:rPr>
              <a:t>footeren</a:t>
            </a:r>
            <a:r>
              <a:rPr lang="da-DK" sz="800" baseline="0" noProof="0" dirty="0">
                <a:solidFill>
                  <a:schemeClr val="tx1"/>
                </a:solidFill>
                <a:latin typeface="+mn-lt"/>
                <a:cs typeface="Arial" pitchFamily="34" charset="0"/>
              </a:rPr>
              <a:t>) for alle sider i dokumentet.</a:t>
            </a:r>
            <a:endParaRPr lang="da-DK" sz="800" noProof="0" dirty="0">
              <a:solidFill>
                <a:schemeClr val="tx1"/>
              </a:solidFill>
              <a:latin typeface="+mn-lt"/>
              <a:cs typeface="Arial" pitchFamily="34" charset="0"/>
            </a:endParaRPr>
          </a:p>
        </p:txBody>
      </p:sp>
      <p:sp>
        <p:nvSpPr>
          <p:cNvPr id="32" name="TextBox 48"/>
          <p:cNvSpPr txBox="1"/>
          <p:nvPr/>
        </p:nvSpPr>
        <p:spPr>
          <a:xfrm>
            <a:off x="8893882" y="904193"/>
            <a:ext cx="2166908" cy="123111"/>
          </a:xfrm>
          <a:prstGeom prst="rect">
            <a:avLst/>
          </a:prstGeom>
          <a:noFill/>
        </p:spPr>
        <p:txBody>
          <a:bodyPr wrap="square" lIns="0" tIns="0" rIns="0" bIns="0" rtlCol="0">
            <a:spAutoFit/>
          </a:bodyPr>
          <a:lstStyle/>
          <a:p>
            <a:r>
              <a:rPr lang="da-DK" sz="800" noProof="0" dirty="0">
                <a:solidFill>
                  <a:schemeClr val="tx2"/>
                </a:solidFill>
                <a:latin typeface="+mj-lt"/>
                <a:cs typeface="Arial" pitchFamily="34" charset="0"/>
              </a:rPr>
              <a:t>INDSÆTTELSE AF BILLEDER</a:t>
            </a:r>
          </a:p>
        </p:txBody>
      </p:sp>
      <p:sp>
        <p:nvSpPr>
          <p:cNvPr id="33" name="TextBox 49"/>
          <p:cNvSpPr txBox="1"/>
          <p:nvPr/>
        </p:nvSpPr>
        <p:spPr>
          <a:xfrm>
            <a:off x="8893882" y="1052335"/>
            <a:ext cx="2166908" cy="1107996"/>
          </a:xfrm>
          <a:prstGeom prst="rect">
            <a:avLst/>
          </a:prstGeom>
          <a:noFill/>
        </p:spPr>
        <p:txBody>
          <a:bodyPr wrap="square" lIns="0" tIns="0" rIns="0" bIns="0" rtlCol="0">
            <a:spAutoFit/>
          </a:bodyPr>
          <a:lstStyle/>
          <a:p>
            <a:r>
              <a:rPr lang="da-DK" sz="800" noProof="0" dirty="0">
                <a:solidFill>
                  <a:schemeClr val="tx1"/>
                </a:solidFill>
                <a:latin typeface="+mn-lt"/>
                <a:cs typeface="Arial" pitchFamily="34" charset="0"/>
              </a:rPr>
              <a:t>Klik på ikonerne i</a:t>
            </a:r>
            <a:r>
              <a:rPr lang="da-DK" sz="800" baseline="0" noProof="0" dirty="0">
                <a:solidFill>
                  <a:schemeClr val="tx1"/>
                </a:solidFill>
                <a:latin typeface="+mn-lt"/>
                <a:cs typeface="Arial" pitchFamily="34" charset="0"/>
              </a:rPr>
              <a:t> pladsholderne for at indsætte billeder I præsentationen. </a:t>
            </a:r>
          </a:p>
          <a:p>
            <a:endParaRPr lang="da-DK" sz="800" baseline="0" noProof="0" dirty="0">
              <a:solidFill>
                <a:schemeClr val="tx1"/>
              </a:solidFill>
              <a:latin typeface="+mn-lt"/>
              <a:cs typeface="Arial" pitchFamily="34" charset="0"/>
            </a:endParaRPr>
          </a:p>
          <a:p>
            <a:endParaRPr lang="da-DK" sz="800" baseline="0" noProof="0" dirty="0">
              <a:solidFill>
                <a:schemeClr val="tx1"/>
              </a:solidFill>
              <a:latin typeface="+mn-lt"/>
              <a:cs typeface="Arial" pitchFamily="34" charset="0"/>
            </a:endParaRPr>
          </a:p>
          <a:p>
            <a:endParaRPr lang="da-DK" sz="800" baseline="0" noProof="0" dirty="0">
              <a:solidFill>
                <a:schemeClr val="tx1"/>
              </a:solidFill>
              <a:latin typeface="+mn-lt"/>
              <a:cs typeface="Arial" pitchFamily="34" charset="0"/>
            </a:endParaRPr>
          </a:p>
          <a:p>
            <a:r>
              <a:rPr lang="da-DK" sz="800" baseline="0" noProof="0" dirty="0">
                <a:solidFill>
                  <a:schemeClr val="tx1"/>
                </a:solidFill>
                <a:latin typeface="+mn-lt"/>
                <a:cs typeface="Arial" pitchFamily="34" charset="0"/>
              </a:rPr>
              <a:t>De særlige billedholdere vil bevare formatet uanset hvilket billede du indsætter. Layouts med billedholdere er markeret med dette ikon </a:t>
            </a:r>
            <a:r>
              <a:rPr lang="da-DK" sz="800" baseline="0" noProof="0" dirty="0" err="1">
                <a:solidFill>
                  <a:schemeClr val="tx1"/>
                </a:solidFill>
                <a:latin typeface="+mn-lt"/>
                <a:cs typeface="Arial" pitchFamily="34" charset="0"/>
              </a:rPr>
              <a:t>nedenst</a:t>
            </a:r>
            <a:r>
              <a:rPr lang="da-DK" sz="800" baseline="0" noProof="0" dirty="0">
                <a:solidFill>
                  <a:schemeClr val="tx1"/>
                </a:solidFill>
                <a:latin typeface="+mn-lt"/>
                <a:cs typeface="Arial" pitchFamily="34" charset="0"/>
              </a:rPr>
              <a:t>.:</a:t>
            </a:r>
            <a:endParaRPr lang="da-DK" sz="800" noProof="0" dirty="0">
              <a:solidFill>
                <a:schemeClr val="tx1"/>
              </a:solidFill>
              <a:latin typeface="+mn-lt"/>
              <a:cs typeface="Arial" pitchFamily="34" charset="0"/>
            </a:endParaRPr>
          </a:p>
        </p:txBody>
      </p:sp>
      <p:sp>
        <p:nvSpPr>
          <p:cNvPr id="35" name="TextBox 51"/>
          <p:cNvSpPr txBox="1"/>
          <p:nvPr/>
        </p:nvSpPr>
        <p:spPr>
          <a:xfrm>
            <a:off x="8893879" y="5307618"/>
            <a:ext cx="2166908" cy="123111"/>
          </a:xfrm>
          <a:prstGeom prst="rect">
            <a:avLst/>
          </a:prstGeom>
          <a:noFill/>
        </p:spPr>
        <p:txBody>
          <a:bodyPr wrap="square" lIns="0" tIns="0" rIns="0" bIns="0" rtlCol="0">
            <a:spAutoFit/>
          </a:bodyPr>
          <a:lstStyle/>
          <a:p>
            <a:r>
              <a:rPr lang="da-DK" sz="800" noProof="0" dirty="0">
                <a:solidFill>
                  <a:schemeClr val="tx2"/>
                </a:solidFill>
                <a:latin typeface="+mj-lt"/>
                <a:cs typeface="Arial" pitchFamily="34" charset="0"/>
              </a:rPr>
              <a:t>ANIMATIONER</a:t>
            </a:r>
            <a:r>
              <a:rPr lang="da-DK" sz="800" baseline="0" noProof="0" dirty="0">
                <a:solidFill>
                  <a:schemeClr val="tx2"/>
                </a:solidFill>
                <a:latin typeface="+mj-lt"/>
                <a:cs typeface="Arial" pitchFamily="34" charset="0"/>
              </a:rPr>
              <a:t> OG OVERGANGE</a:t>
            </a:r>
            <a:endParaRPr lang="da-DK" sz="800" noProof="0" dirty="0">
              <a:solidFill>
                <a:schemeClr val="tx2"/>
              </a:solidFill>
              <a:latin typeface="+mj-lt"/>
              <a:cs typeface="Arial" pitchFamily="34" charset="0"/>
            </a:endParaRPr>
          </a:p>
        </p:txBody>
      </p:sp>
      <p:sp>
        <p:nvSpPr>
          <p:cNvPr id="37" name="TextBox 62"/>
          <p:cNvSpPr txBox="1"/>
          <p:nvPr/>
        </p:nvSpPr>
        <p:spPr>
          <a:xfrm>
            <a:off x="8884950" y="4190589"/>
            <a:ext cx="2166908" cy="123111"/>
          </a:xfrm>
          <a:prstGeom prst="rect">
            <a:avLst/>
          </a:prstGeom>
          <a:noFill/>
        </p:spPr>
        <p:txBody>
          <a:bodyPr wrap="square" lIns="0" tIns="0" rIns="0" bIns="0" rtlCol="0">
            <a:spAutoFit/>
          </a:bodyPr>
          <a:lstStyle/>
          <a:p>
            <a:r>
              <a:rPr lang="da-DK" sz="800" noProof="0" dirty="0">
                <a:solidFill>
                  <a:schemeClr val="tx2"/>
                </a:solidFill>
                <a:latin typeface="+mj-lt"/>
                <a:cs typeface="Arial" pitchFamily="34" charset="0"/>
              </a:rPr>
              <a:t>BESKÆR</a:t>
            </a:r>
            <a:r>
              <a:rPr lang="da-DK" sz="800" baseline="0" noProof="0" dirty="0">
                <a:solidFill>
                  <a:schemeClr val="tx2"/>
                </a:solidFill>
                <a:latin typeface="+mj-lt"/>
                <a:cs typeface="Arial" pitchFamily="34" charset="0"/>
              </a:rPr>
              <a:t> BILLEDER</a:t>
            </a:r>
            <a:endParaRPr lang="da-DK" sz="800" noProof="0" dirty="0">
              <a:solidFill>
                <a:schemeClr val="tx2"/>
              </a:solidFill>
              <a:latin typeface="+mj-lt"/>
              <a:cs typeface="Arial" pitchFamily="34" charset="0"/>
            </a:endParaRPr>
          </a:p>
        </p:txBody>
      </p:sp>
      <p:sp>
        <p:nvSpPr>
          <p:cNvPr id="38" name="TextBox 63"/>
          <p:cNvSpPr txBox="1"/>
          <p:nvPr/>
        </p:nvSpPr>
        <p:spPr>
          <a:xfrm>
            <a:off x="8884950" y="4338731"/>
            <a:ext cx="2166908" cy="738664"/>
          </a:xfrm>
          <a:prstGeom prst="rect">
            <a:avLst/>
          </a:prstGeom>
          <a:noFill/>
        </p:spPr>
        <p:txBody>
          <a:bodyPr wrap="square" lIns="0" tIns="0" rIns="0" bIns="0" rtlCol="0">
            <a:spAutoFit/>
          </a:bodyPr>
          <a:lstStyle/>
          <a:p>
            <a:r>
              <a:rPr lang="da-DK" sz="800" noProof="0" dirty="0">
                <a:solidFill>
                  <a:schemeClr val="tx1"/>
                </a:solidFill>
                <a:latin typeface="+mn-lt"/>
                <a:cs typeface="Arial" pitchFamily="34" charset="0"/>
              </a:rPr>
              <a:t>Klik på billedet. I top</a:t>
            </a:r>
            <a:r>
              <a:rPr lang="da-DK" sz="800" baseline="0" noProof="0" dirty="0">
                <a:solidFill>
                  <a:schemeClr val="tx1"/>
                </a:solidFill>
                <a:latin typeface="+mn-lt"/>
                <a:cs typeface="Arial" pitchFamily="34" charset="0"/>
              </a:rPr>
              <a:t> menuen Billedformater klik Formater og Beskær. Vælg beskær for at ændre størrelsen på billedet. Vælg Fyld for at ændre flytte billedet inden for beskæringen </a:t>
            </a:r>
            <a:r>
              <a:rPr lang="da-DK" sz="800" i="1" baseline="0" noProof="0" dirty="0">
                <a:solidFill>
                  <a:schemeClr val="tx1"/>
                </a:solidFill>
                <a:latin typeface="+mn-lt"/>
                <a:cs typeface="Arial" pitchFamily="34" charset="0"/>
              </a:rPr>
              <a:t>(Pan). (Bemærk: Pan er kun tilgængeligt I Office 2010 og nyere.)</a:t>
            </a:r>
            <a:endParaRPr lang="da-DK" sz="800" i="1" noProof="0" dirty="0">
              <a:solidFill>
                <a:schemeClr val="tx1"/>
              </a:solidFill>
              <a:latin typeface="+mn-lt"/>
              <a:cs typeface="Arial" pitchFamily="34" charset="0"/>
            </a:endParaRPr>
          </a:p>
        </p:txBody>
      </p:sp>
      <p:sp>
        <p:nvSpPr>
          <p:cNvPr id="58" name="TextBox 63"/>
          <p:cNvSpPr txBox="1"/>
          <p:nvPr/>
        </p:nvSpPr>
        <p:spPr>
          <a:xfrm>
            <a:off x="8884949" y="5430729"/>
            <a:ext cx="2166908" cy="984885"/>
          </a:xfrm>
          <a:prstGeom prst="rect">
            <a:avLst/>
          </a:prstGeom>
          <a:noFill/>
        </p:spPr>
        <p:txBody>
          <a:bodyPr wrap="square" lIns="0" tIns="0" rIns="0" bIns="0" rtlCol="0">
            <a:spAutoFit/>
          </a:bodyPr>
          <a:lstStyle/>
          <a:p>
            <a:r>
              <a:rPr lang="da-DK" sz="800" i="0" noProof="0" dirty="0">
                <a:solidFill>
                  <a:schemeClr val="tx1"/>
                </a:solidFill>
                <a:latin typeface="+mn-lt"/>
                <a:cs typeface="Arial" pitchFamily="34" charset="0"/>
              </a:rPr>
              <a:t>Skabelonen</a:t>
            </a:r>
            <a:r>
              <a:rPr lang="da-DK" sz="800" i="0" baseline="0" noProof="0" dirty="0">
                <a:solidFill>
                  <a:schemeClr val="tx1"/>
                </a:solidFill>
                <a:latin typeface="+mn-lt"/>
                <a:cs typeface="Arial" pitchFamily="34" charset="0"/>
              </a:rPr>
              <a:t> er etableret med udtoning som standard for overgange. Anvend altid denne således vi </a:t>
            </a:r>
            <a:r>
              <a:rPr lang="da-DK" sz="800" i="0" baseline="0" noProof="0" dirty="0" err="1">
                <a:solidFill>
                  <a:schemeClr val="tx1"/>
                </a:solidFill>
                <a:latin typeface="+mn-lt"/>
                <a:cs typeface="Arial" pitchFamily="34" charset="0"/>
              </a:rPr>
              <a:t>aligner</a:t>
            </a:r>
            <a:r>
              <a:rPr lang="da-DK" sz="800" i="0" baseline="0" noProof="0" dirty="0">
                <a:solidFill>
                  <a:schemeClr val="tx1"/>
                </a:solidFill>
                <a:latin typeface="+mn-lt"/>
                <a:cs typeface="Arial" pitchFamily="34" charset="0"/>
              </a:rPr>
              <a:t> vores præsentationer. </a:t>
            </a:r>
          </a:p>
          <a:p>
            <a:endParaRPr lang="da-DK" sz="800" i="0" baseline="0" noProof="0" dirty="0">
              <a:solidFill>
                <a:schemeClr val="tx1"/>
              </a:solidFill>
              <a:latin typeface="+mn-lt"/>
              <a:cs typeface="Arial" pitchFamily="34" charset="0"/>
            </a:endParaRPr>
          </a:p>
          <a:p>
            <a:r>
              <a:rPr lang="da-DK" sz="800" i="0" baseline="0" noProof="0" dirty="0">
                <a:solidFill>
                  <a:schemeClr val="tx1"/>
                </a:solidFill>
                <a:latin typeface="+mn-lt"/>
                <a:cs typeface="Arial" pitchFamily="34" charset="0"/>
              </a:rPr>
              <a:t>Anvend </a:t>
            </a:r>
            <a:r>
              <a:rPr lang="da-DK" sz="800" i="1" baseline="0" noProof="0" dirty="0">
                <a:solidFill>
                  <a:schemeClr val="tx1"/>
                </a:solidFill>
                <a:latin typeface="+mn-lt"/>
                <a:cs typeface="Arial" pitchFamily="34" charset="0"/>
              </a:rPr>
              <a:t>Udtoning</a:t>
            </a:r>
            <a:r>
              <a:rPr lang="da-DK" sz="800" i="0" baseline="0" noProof="0" dirty="0">
                <a:solidFill>
                  <a:schemeClr val="tx1"/>
                </a:solidFill>
                <a:latin typeface="+mn-lt"/>
                <a:cs typeface="Arial" pitchFamily="34" charset="0"/>
              </a:rPr>
              <a:t> som standard hvis du ønsker at etablere animationer.</a:t>
            </a:r>
          </a:p>
          <a:p>
            <a:endParaRPr lang="da-DK" sz="800" i="0" baseline="0" noProof="0" dirty="0">
              <a:solidFill>
                <a:schemeClr val="tx1"/>
              </a:solidFill>
              <a:latin typeface="+mn-lt"/>
              <a:cs typeface="Arial" pitchFamily="34" charset="0"/>
            </a:endParaRPr>
          </a:p>
          <a:p>
            <a:endParaRPr lang="da-DK" sz="800" i="1" noProof="0" dirty="0">
              <a:solidFill>
                <a:schemeClr val="tx1"/>
              </a:solidFill>
              <a:latin typeface="+mn-lt"/>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4008" y="1484960"/>
            <a:ext cx="958668" cy="629823"/>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0035" y="3349171"/>
            <a:ext cx="1565049" cy="2214544"/>
          </a:xfrm>
          <a:prstGeom prst="rect">
            <a:avLst/>
          </a:prstGeom>
        </p:spPr>
      </p:pic>
      <p:sp>
        <p:nvSpPr>
          <p:cNvPr id="34" name="Rectangle 33"/>
          <p:cNvSpPr/>
          <p:nvPr/>
        </p:nvSpPr>
        <p:spPr>
          <a:xfrm>
            <a:off x="4845279" y="3515656"/>
            <a:ext cx="513956" cy="156540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solidFill>
                <a:schemeClr val="tx1"/>
              </a:solidFill>
            </a:endParaRPr>
          </a:p>
        </p:txBody>
      </p:sp>
      <p:cxnSp>
        <p:nvCxnSpPr>
          <p:cNvPr id="36" name="Straight Connector 35"/>
          <p:cNvCxnSpPr/>
          <p:nvPr/>
        </p:nvCxnSpPr>
        <p:spPr>
          <a:xfrm>
            <a:off x="4845279" y="3515656"/>
            <a:ext cx="513956" cy="1565407"/>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rot="5400000">
            <a:off x="4516391" y="4661683"/>
            <a:ext cx="227666" cy="145802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solidFill>
                <a:schemeClr val="tx1"/>
              </a:solidFill>
            </a:endParaRPr>
          </a:p>
        </p:txBody>
      </p:sp>
      <p:cxnSp>
        <p:nvCxnSpPr>
          <p:cNvPr id="40" name="Straight Connector 39"/>
          <p:cNvCxnSpPr/>
          <p:nvPr/>
        </p:nvCxnSpPr>
        <p:spPr>
          <a:xfrm flipH="1">
            <a:off x="3901215" y="5283220"/>
            <a:ext cx="1458020" cy="221307"/>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43" name="Picture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1930" y="1525405"/>
            <a:ext cx="1136849" cy="2057697"/>
          </a:xfrm>
          <a:prstGeom prst="rect">
            <a:avLst/>
          </a:prstGeom>
        </p:spPr>
      </p:pic>
      <p:sp>
        <p:nvSpPr>
          <p:cNvPr id="45" name="Rectangle 44"/>
          <p:cNvSpPr/>
          <p:nvPr/>
        </p:nvSpPr>
        <p:spPr>
          <a:xfrm>
            <a:off x="7138104" y="1909155"/>
            <a:ext cx="919895" cy="10265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solidFill>
                <a:schemeClr val="tx1"/>
              </a:solidFill>
            </a:endParaRPr>
          </a:p>
        </p:txBody>
      </p:sp>
      <p:cxnSp>
        <p:nvCxnSpPr>
          <p:cNvPr id="46" name="Straight Connector 45"/>
          <p:cNvCxnSpPr/>
          <p:nvPr/>
        </p:nvCxnSpPr>
        <p:spPr>
          <a:xfrm flipV="1">
            <a:off x="7138105" y="1909155"/>
            <a:ext cx="936097" cy="102652"/>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rot="5400000">
            <a:off x="7339829" y="2719281"/>
            <a:ext cx="516444" cy="91989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solidFill>
                <a:schemeClr val="tx1"/>
              </a:solidFill>
            </a:endParaRPr>
          </a:p>
        </p:txBody>
      </p:sp>
      <p:cxnSp>
        <p:nvCxnSpPr>
          <p:cNvPr id="54" name="Straight Connector 53"/>
          <p:cNvCxnSpPr/>
          <p:nvPr/>
        </p:nvCxnSpPr>
        <p:spPr>
          <a:xfrm flipH="1">
            <a:off x="7147034" y="2927365"/>
            <a:ext cx="910965" cy="510085"/>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9467" y="1516287"/>
            <a:ext cx="1703776" cy="1595870"/>
          </a:xfrm>
          <a:prstGeom prst="rect">
            <a:avLst/>
          </a:prstGeom>
        </p:spPr>
      </p:pic>
      <p:pic>
        <p:nvPicPr>
          <p:cNvPr id="47" name="Picture 4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18879" y="2461145"/>
            <a:ext cx="1703776" cy="1595870"/>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79538" y="2069537"/>
            <a:ext cx="311349" cy="410524"/>
          </a:xfrm>
          <a:prstGeom prst="rect">
            <a:avLst/>
          </a:prstGeom>
        </p:spPr>
      </p:pic>
      <p:pic>
        <p:nvPicPr>
          <p:cNvPr id="49" name="Picture 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6064" y="2757646"/>
            <a:ext cx="178117" cy="234853"/>
          </a:xfrm>
          <a:prstGeom prst="rect">
            <a:avLst/>
          </a:prstGeom>
        </p:spPr>
      </p:pic>
      <p:pic>
        <p:nvPicPr>
          <p:cNvPr id="50" name="Picture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90586" y="2758213"/>
            <a:ext cx="178117" cy="234853"/>
          </a:xfrm>
          <a:prstGeom prst="rect">
            <a:avLst/>
          </a:prstGeom>
        </p:spPr>
      </p:pic>
      <p:pic>
        <p:nvPicPr>
          <p:cNvPr id="51" name="Picture 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76638" y="3042507"/>
            <a:ext cx="178117" cy="234853"/>
          </a:xfrm>
          <a:prstGeom prst="rect">
            <a:avLst/>
          </a:prstGeom>
        </p:spPr>
      </p:pic>
      <p:pic>
        <p:nvPicPr>
          <p:cNvPr id="52" name="Picture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16351" y="3042507"/>
            <a:ext cx="178117" cy="234853"/>
          </a:xfrm>
          <a:prstGeom prst="rect">
            <a:avLst/>
          </a:prstGeom>
        </p:spPr>
      </p:pic>
      <p:pic>
        <p:nvPicPr>
          <p:cNvPr id="55" name="Picture 5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6064" y="3042507"/>
            <a:ext cx="178117" cy="234853"/>
          </a:xfrm>
          <a:prstGeom prst="rect">
            <a:avLst/>
          </a:prstGeom>
        </p:spPr>
      </p:pic>
      <p:pic>
        <p:nvPicPr>
          <p:cNvPr id="57" name="Picture 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95777" y="3042507"/>
            <a:ext cx="178117" cy="234853"/>
          </a:xfrm>
          <a:prstGeom prst="rect">
            <a:avLst/>
          </a:prstGeom>
        </p:spPr>
      </p:pic>
      <p:pic>
        <p:nvPicPr>
          <p:cNvPr id="61" name="Picture 6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35489" y="3042507"/>
            <a:ext cx="178117" cy="234853"/>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7699" y="5465630"/>
            <a:ext cx="1730217" cy="940084"/>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16157" y="4543952"/>
            <a:ext cx="639006" cy="1437764"/>
          </a:xfrm>
          <a:prstGeom prst="rect">
            <a:avLst/>
          </a:prstGeom>
        </p:spPr>
      </p:pic>
      <p:sp>
        <p:nvSpPr>
          <p:cNvPr id="62" name="Rectangle 61"/>
          <p:cNvSpPr/>
          <p:nvPr/>
        </p:nvSpPr>
        <p:spPr>
          <a:xfrm>
            <a:off x="7715211" y="4643761"/>
            <a:ext cx="394834" cy="12561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solidFill>
                <a:schemeClr val="tx1"/>
              </a:solidFill>
            </a:endParaRPr>
          </a:p>
        </p:txBody>
      </p:sp>
      <p:cxnSp>
        <p:nvCxnSpPr>
          <p:cNvPr id="63" name="Straight Connector 62"/>
          <p:cNvCxnSpPr/>
          <p:nvPr/>
        </p:nvCxnSpPr>
        <p:spPr>
          <a:xfrm>
            <a:off x="7721982" y="4641511"/>
            <a:ext cx="388063" cy="1258393"/>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64" name="Picture 6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60263" y="3219067"/>
            <a:ext cx="1598026" cy="1046411"/>
          </a:xfrm>
          <a:prstGeom prst="rect">
            <a:avLst/>
          </a:prstGeom>
        </p:spPr>
      </p:pic>
      <p:sp>
        <p:nvSpPr>
          <p:cNvPr id="65" name="TextBox 42"/>
          <p:cNvSpPr txBox="1"/>
          <p:nvPr userDrawn="1"/>
        </p:nvSpPr>
        <p:spPr>
          <a:xfrm>
            <a:off x="782842" y="3389017"/>
            <a:ext cx="1119877" cy="492443"/>
          </a:xfrm>
          <a:prstGeom prst="rect">
            <a:avLst/>
          </a:prstGeom>
          <a:noFill/>
        </p:spPr>
        <p:txBody>
          <a:bodyPr wrap="square" lIns="0" tIns="0" rIns="0" bIns="0" rtlCol="0">
            <a:spAutoFit/>
          </a:bodyPr>
          <a:lstStyle/>
          <a:p>
            <a:pPr algn="ctr"/>
            <a:r>
              <a:rPr lang="da-DK" sz="800" noProof="0" dirty="0">
                <a:solidFill>
                  <a:schemeClr val="tx2"/>
                </a:solidFill>
                <a:latin typeface="+mj-lt"/>
                <a:cs typeface="Arial" pitchFamily="34" charset="0"/>
              </a:rPr>
              <a:t>ANVEND</a:t>
            </a:r>
            <a:r>
              <a:rPr lang="da-DK" sz="800" baseline="0" noProof="0" dirty="0">
                <a:solidFill>
                  <a:schemeClr val="tx2"/>
                </a:solidFill>
                <a:latin typeface="+mj-lt"/>
                <a:cs typeface="Arial" pitchFamily="34" charset="0"/>
              </a:rPr>
              <a:t> LAYOUTS MED SKILTE GRAFIK TIL DINE EGNE UNIKKE BUDSKABER</a:t>
            </a:r>
            <a:endParaRPr lang="da-DK" sz="800" noProof="0" dirty="0">
              <a:solidFill>
                <a:schemeClr val="tx2"/>
              </a:solidFill>
              <a:latin typeface="+mj-lt"/>
              <a:cs typeface="Arial" pitchFamily="34" charset="0"/>
            </a:endParaRPr>
          </a:p>
        </p:txBody>
      </p:sp>
      <p:pic>
        <p:nvPicPr>
          <p:cNvPr id="67" name="Picture 6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112664" y="3209941"/>
            <a:ext cx="311349" cy="410524"/>
          </a:xfrm>
          <a:prstGeom prst="rect">
            <a:avLst/>
          </a:prstGeom>
        </p:spPr>
      </p:pic>
      <p:pic>
        <p:nvPicPr>
          <p:cNvPr id="69" name="Picture 6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602685" y="2405963"/>
            <a:ext cx="178117" cy="234853"/>
          </a:xfrm>
          <a:prstGeom prst="rect">
            <a:avLst/>
          </a:prstGeom>
        </p:spPr>
      </p:pic>
      <p:pic>
        <p:nvPicPr>
          <p:cNvPr id="70" name="Picture 6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265763" y="2405963"/>
            <a:ext cx="178117" cy="234853"/>
          </a:xfrm>
          <a:prstGeom prst="rect">
            <a:avLst/>
          </a:prstGeom>
        </p:spPr>
      </p:pic>
      <p:pic>
        <p:nvPicPr>
          <p:cNvPr id="71" name="Picture 7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928841" y="2405963"/>
            <a:ext cx="178117" cy="234853"/>
          </a:xfrm>
          <a:prstGeom prst="rect">
            <a:avLst/>
          </a:prstGeom>
        </p:spPr>
      </p:pic>
      <p:pic>
        <p:nvPicPr>
          <p:cNvPr id="72" name="Picture 7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91919" y="2405963"/>
            <a:ext cx="178117" cy="234853"/>
          </a:xfrm>
          <a:prstGeom prst="rect">
            <a:avLst/>
          </a:prstGeom>
        </p:spPr>
      </p:pic>
    </p:spTree>
    <p:extLst>
      <p:ext uri="{BB962C8B-B14F-4D97-AF65-F5344CB8AC3E}">
        <p14:creationId xmlns:p14="http://schemas.microsoft.com/office/powerpoint/2010/main" val="403642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89000" y="2266950"/>
            <a:ext cx="10414000" cy="23241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535954790"/>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99977343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d Agenda">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print">
            <a:extLst>
              <a:ext uri="{28A0092B-C50C-407E-A947-70E740481C1C}">
                <a14:useLocalDpi xmlns:a14="http://schemas.microsoft.com/office/drawing/2010/main" val="0"/>
              </a:ext>
            </a:extLst>
          </a:blip>
          <a:srcRect l="5784" t="15995" r="16678" b="17921"/>
          <a:stretch/>
        </p:blipFill>
        <p:spPr>
          <a:xfrm>
            <a:off x="108857" y="283029"/>
            <a:ext cx="3788229" cy="1251857"/>
          </a:xfrm>
          <a:prstGeom prst="rect">
            <a:avLst/>
          </a:prstGeom>
        </p:spPr>
      </p:pic>
      <p:sp>
        <p:nvSpPr>
          <p:cNvPr id="42" name="Text Placeholder 9">
            <a:extLst>
              <a:ext uri="{FF2B5EF4-FFF2-40B4-BE49-F238E27FC236}">
                <a16:creationId xmlns:a16="http://schemas.microsoft.com/office/drawing/2014/main" id="{E9EF60A7-67B5-44D5-9C31-AD93C842D7E0}"/>
              </a:ext>
            </a:extLst>
          </p:cNvPr>
          <p:cNvSpPr>
            <a:spLocks noGrp="1"/>
          </p:cNvSpPr>
          <p:nvPr>
            <p:ph type="body" sz="quarter" idx="53" hasCustomPrompt="1"/>
          </p:nvPr>
        </p:nvSpPr>
        <p:spPr>
          <a:xfrm>
            <a:off x="436337" y="1970294"/>
            <a:ext cx="1788779" cy="3226539"/>
          </a:xfrm>
        </p:spPr>
        <p:txBody>
          <a:bodyPr anchor="t" anchorCtr="0">
            <a:noAutofit/>
          </a:bodyPr>
          <a:lstStyle>
            <a:lvl1pPr marL="0" indent="0">
              <a:spcAft>
                <a:spcPts val="900"/>
              </a:spcAft>
              <a:buNone/>
              <a:defRPr sz="2000" cap="all" baseline="0">
                <a:solidFill>
                  <a:schemeClr val="tx2"/>
                </a:solidFill>
                <a:latin typeface="+mj-lt"/>
              </a:defRPr>
            </a:lvl1pPr>
          </a:lstStyle>
          <a:p>
            <a:pPr lvl="0"/>
            <a:r>
              <a:rPr lang="da-DK" noProof="0" dirty="0"/>
              <a:t>00:00 – 00:00</a:t>
            </a:r>
          </a:p>
        </p:txBody>
      </p:sp>
      <p:sp>
        <p:nvSpPr>
          <p:cNvPr id="43" name="Text Placeholder 9">
            <a:extLst>
              <a:ext uri="{FF2B5EF4-FFF2-40B4-BE49-F238E27FC236}">
                <a16:creationId xmlns:a16="http://schemas.microsoft.com/office/drawing/2014/main" id="{8E5BD73A-F206-4A5C-8820-4D7F5B66EB67}"/>
              </a:ext>
            </a:extLst>
          </p:cNvPr>
          <p:cNvSpPr>
            <a:spLocks noGrp="1"/>
          </p:cNvSpPr>
          <p:nvPr>
            <p:ph type="body" sz="quarter" idx="54" hasCustomPrompt="1"/>
          </p:nvPr>
        </p:nvSpPr>
        <p:spPr>
          <a:xfrm>
            <a:off x="2441689" y="1970294"/>
            <a:ext cx="7710312" cy="3226539"/>
          </a:xfrm>
        </p:spPr>
        <p:txBody>
          <a:bodyPr anchor="t" anchorCtr="0">
            <a:noAutofit/>
          </a:bodyPr>
          <a:lstStyle>
            <a:lvl1pPr marL="0" indent="0">
              <a:spcAft>
                <a:spcPts val="900"/>
              </a:spcAft>
              <a:buNone/>
              <a:defRPr sz="2000" cap="all" baseline="0">
                <a:solidFill>
                  <a:schemeClr val="tx2"/>
                </a:solidFill>
                <a:latin typeface="+mj-lt"/>
              </a:defRPr>
            </a:lvl1pPr>
          </a:lstStyle>
          <a:p>
            <a:pPr lvl="0"/>
            <a:r>
              <a:rPr lang="da-DK" noProof="0" dirty="0"/>
              <a:t>CLICK TO EDIT MASTER TEXT STYLES</a:t>
            </a:r>
          </a:p>
        </p:txBody>
      </p:sp>
    </p:spTree>
    <p:extLst>
      <p:ext uri="{BB962C8B-B14F-4D97-AF65-F5344CB8AC3E}">
        <p14:creationId xmlns:p14="http://schemas.microsoft.com/office/powerpoint/2010/main" val="3425731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3E3AD64-5FA7-4A0F-9C6C-FDE3514F8591}"/>
              </a:ext>
            </a:extLst>
          </p:cNvPr>
          <p:cNvSpPr>
            <a:spLocks noGrp="1"/>
          </p:cNvSpPr>
          <p:nvPr>
            <p:ph type="title"/>
          </p:nvPr>
        </p:nvSpPr>
        <p:spPr>
          <a:xfrm>
            <a:off x="432000" y="432000"/>
            <a:ext cx="8956306" cy="5988076"/>
          </a:xfrm>
        </p:spPr>
        <p:txBody>
          <a:bodyPr>
            <a:noAutofit/>
          </a:bodyPr>
          <a:lstStyle>
            <a:lvl1pPr>
              <a:defRPr sz="6600">
                <a:solidFill>
                  <a:schemeClr val="bg1"/>
                </a:solidFill>
              </a:defRPr>
            </a:lvl1pPr>
          </a:lstStyle>
          <a:p>
            <a:r>
              <a:rPr lang="da-DK" noProof="0"/>
              <a:t>Klik for at redigere titeltypografien i masteren</a:t>
            </a:r>
            <a:endParaRPr lang="da-DK" noProof="0" dirty="0"/>
          </a:p>
        </p:txBody>
      </p:sp>
      <p:grpSp>
        <p:nvGrpSpPr>
          <p:cNvPr id="8" name="Group 7">
            <a:extLst>
              <a:ext uri="{FF2B5EF4-FFF2-40B4-BE49-F238E27FC236}">
                <a16:creationId xmlns:a16="http://schemas.microsoft.com/office/drawing/2014/main" id="{1B477C3E-DF63-4305-9F8B-5974CCE230F4}"/>
              </a:ext>
            </a:extLst>
          </p:cNvPr>
          <p:cNvGrpSpPr/>
          <p:nvPr userDrawn="1"/>
        </p:nvGrpSpPr>
        <p:grpSpPr>
          <a:xfrm>
            <a:off x="11013763" y="5998491"/>
            <a:ext cx="745277" cy="421585"/>
            <a:chOff x="10998691" y="5444197"/>
            <a:chExt cx="745277" cy="421585"/>
          </a:xfrm>
        </p:grpSpPr>
        <p:sp>
          <p:nvSpPr>
            <p:cNvPr id="9" name="Freeform 10">
              <a:extLst>
                <a:ext uri="{FF2B5EF4-FFF2-40B4-BE49-F238E27FC236}">
                  <a16:creationId xmlns:a16="http://schemas.microsoft.com/office/drawing/2014/main" id="{D6CE6BC6-3AE8-4BCF-94FE-43F868BCC925}"/>
                </a:ext>
              </a:extLst>
            </p:cNvPr>
            <p:cNvSpPr>
              <a:spLocks/>
            </p:cNvSpPr>
            <p:nvPr/>
          </p:nvSpPr>
          <p:spPr bwMode="auto">
            <a:xfrm>
              <a:off x="10998691" y="5444197"/>
              <a:ext cx="372638" cy="421585"/>
            </a:xfrm>
            <a:custGeom>
              <a:avLst/>
              <a:gdLst>
                <a:gd name="T0" fmla="*/ 539 w 807"/>
                <a:gd name="T1" fmla="*/ 0 h 913"/>
                <a:gd name="T2" fmla="*/ 539 w 807"/>
                <a:gd name="T3" fmla="*/ 349 h 913"/>
                <a:gd name="T4" fmla="*/ 268 w 807"/>
                <a:gd name="T5" fmla="*/ 349 h 913"/>
                <a:gd name="T6" fmla="*/ 268 w 807"/>
                <a:gd name="T7" fmla="*/ 0 h 913"/>
                <a:gd name="T8" fmla="*/ 0 w 807"/>
                <a:gd name="T9" fmla="*/ 0 h 913"/>
                <a:gd name="T10" fmla="*/ 0 w 807"/>
                <a:gd name="T11" fmla="*/ 913 h 913"/>
                <a:gd name="T12" fmla="*/ 268 w 807"/>
                <a:gd name="T13" fmla="*/ 913 h 913"/>
                <a:gd name="T14" fmla="*/ 268 w 807"/>
                <a:gd name="T15" fmla="*/ 538 h 913"/>
                <a:gd name="T16" fmla="*/ 539 w 807"/>
                <a:gd name="T17" fmla="*/ 538 h 913"/>
                <a:gd name="T18" fmla="*/ 539 w 807"/>
                <a:gd name="T19" fmla="*/ 913 h 913"/>
                <a:gd name="T20" fmla="*/ 807 w 807"/>
                <a:gd name="T21" fmla="*/ 913 h 913"/>
                <a:gd name="T22" fmla="*/ 807 w 807"/>
                <a:gd name="T23" fmla="*/ 0 h 913"/>
                <a:gd name="T24" fmla="*/ 539 w 807"/>
                <a:gd name="T25" fmla="*/ 0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7" h="913">
                  <a:moveTo>
                    <a:pt x="539" y="0"/>
                  </a:moveTo>
                  <a:lnTo>
                    <a:pt x="539" y="349"/>
                  </a:lnTo>
                  <a:lnTo>
                    <a:pt x="268" y="349"/>
                  </a:lnTo>
                  <a:lnTo>
                    <a:pt x="268" y="0"/>
                  </a:lnTo>
                  <a:lnTo>
                    <a:pt x="0" y="0"/>
                  </a:lnTo>
                  <a:lnTo>
                    <a:pt x="0" y="913"/>
                  </a:lnTo>
                  <a:lnTo>
                    <a:pt x="268" y="913"/>
                  </a:lnTo>
                  <a:lnTo>
                    <a:pt x="268" y="538"/>
                  </a:lnTo>
                  <a:lnTo>
                    <a:pt x="539" y="538"/>
                  </a:lnTo>
                  <a:lnTo>
                    <a:pt x="539" y="913"/>
                  </a:lnTo>
                  <a:lnTo>
                    <a:pt x="807" y="913"/>
                  </a:lnTo>
                  <a:lnTo>
                    <a:pt x="807" y="0"/>
                  </a:lnTo>
                  <a:lnTo>
                    <a:pt x="53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10" name="Rectangle 11">
              <a:extLst>
                <a:ext uri="{FF2B5EF4-FFF2-40B4-BE49-F238E27FC236}">
                  <a16:creationId xmlns:a16="http://schemas.microsoft.com/office/drawing/2014/main" id="{171BE4B3-4E4F-4E12-89C8-B2CD58A07A1F}"/>
                </a:ext>
              </a:extLst>
            </p:cNvPr>
            <p:cNvSpPr>
              <a:spLocks noChangeArrowheads="1"/>
            </p:cNvSpPr>
            <p:nvPr/>
          </p:nvSpPr>
          <p:spPr bwMode="auto">
            <a:xfrm>
              <a:off x="11371330" y="5444197"/>
              <a:ext cx="123751" cy="42158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11" name="Freeform 12">
              <a:extLst>
                <a:ext uri="{FF2B5EF4-FFF2-40B4-BE49-F238E27FC236}">
                  <a16:creationId xmlns:a16="http://schemas.microsoft.com/office/drawing/2014/main" id="{C311F78E-AA7E-478E-80B0-85887BF906AC}"/>
                </a:ext>
              </a:extLst>
            </p:cNvPr>
            <p:cNvSpPr>
              <a:spLocks/>
            </p:cNvSpPr>
            <p:nvPr/>
          </p:nvSpPr>
          <p:spPr bwMode="auto">
            <a:xfrm>
              <a:off x="11495081" y="5444197"/>
              <a:ext cx="248887" cy="421585"/>
            </a:xfrm>
            <a:custGeom>
              <a:avLst/>
              <a:gdLst>
                <a:gd name="T0" fmla="*/ 271 w 539"/>
                <a:gd name="T1" fmla="*/ 0 h 913"/>
                <a:gd name="T2" fmla="*/ 0 w 539"/>
                <a:gd name="T3" fmla="*/ 458 h 913"/>
                <a:gd name="T4" fmla="*/ 271 w 539"/>
                <a:gd name="T5" fmla="*/ 913 h 913"/>
                <a:gd name="T6" fmla="*/ 539 w 539"/>
                <a:gd name="T7" fmla="*/ 913 h 913"/>
                <a:gd name="T8" fmla="*/ 271 w 539"/>
                <a:gd name="T9" fmla="*/ 458 h 913"/>
                <a:gd name="T10" fmla="*/ 539 w 539"/>
                <a:gd name="T11" fmla="*/ 0 h 913"/>
                <a:gd name="T12" fmla="*/ 271 w 539"/>
                <a:gd name="T13" fmla="*/ 0 h 913"/>
              </a:gdLst>
              <a:ahLst/>
              <a:cxnLst>
                <a:cxn ang="0">
                  <a:pos x="T0" y="T1"/>
                </a:cxn>
                <a:cxn ang="0">
                  <a:pos x="T2" y="T3"/>
                </a:cxn>
                <a:cxn ang="0">
                  <a:pos x="T4" y="T5"/>
                </a:cxn>
                <a:cxn ang="0">
                  <a:pos x="T6" y="T7"/>
                </a:cxn>
                <a:cxn ang="0">
                  <a:pos x="T8" y="T9"/>
                </a:cxn>
                <a:cxn ang="0">
                  <a:pos x="T10" y="T11"/>
                </a:cxn>
                <a:cxn ang="0">
                  <a:pos x="T12" y="T13"/>
                </a:cxn>
              </a:cxnLst>
              <a:rect l="0" t="0" r="r" b="b"/>
              <a:pathLst>
                <a:path w="539" h="913">
                  <a:moveTo>
                    <a:pt x="271" y="0"/>
                  </a:moveTo>
                  <a:lnTo>
                    <a:pt x="0" y="458"/>
                  </a:lnTo>
                  <a:lnTo>
                    <a:pt x="271" y="913"/>
                  </a:lnTo>
                  <a:lnTo>
                    <a:pt x="539" y="913"/>
                  </a:lnTo>
                  <a:lnTo>
                    <a:pt x="271" y="458"/>
                  </a:lnTo>
                  <a:lnTo>
                    <a:pt x="539" y="0"/>
                  </a:lnTo>
                  <a:lnTo>
                    <a:pt x="27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grpSp>
    </p:spTree>
    <p:extLst>
      <p:ext uri="{BB962C8B-B14F-4D97-AF65-F5344CB8AC3E}">
        <p14:creationId xmlns:p14="http://schemas.microsoft.com/office/powerpoint/2010/main" val="4130895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reak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3E3AD64-5FA7-4A0F-9C6C-FDE3514F8591}"/>
              </a:ext>
            </a:extLst>
          </p:cNvPr>
          <p:cNvSpPr>
            <a:spLocks noGrp="1"/>
          </p:cNvSpPr>
          <p:nvPr>
            <p:ph type="title"/>
          </p:nvPr>
        </p:nvSpPr>
        <p:spPr>
          <a:xfrm>
            <a:off x="432000" y="432000"/>
            <a:ext cx="8956306" cy="5988076"/>
          </a:xfrm>
        </p:spPr>
        <p:txBody>
          <a:bodyPr>
            <a:noAutofit/>
          </a:bodyPr>
          <a:lstStyle>
            <a:lvl1pPr>
              <a:defRPr sz="6600">
                <a:solidFill>
                  <a:schemeClr val="bg1"/>
                </a:solidFill>
              </a:defRPr>
            </a:lvl1pPr>
          </a:lstStyle>
          <a:p>
            <a:r>
              <a:rPr lang="da-DK" noProof="0"/>
              <a:t>Klik for at redigere titeltypografien i masteren</a:t>
            </a:r>
            <a:endParaRPr lang="da-DK" noProof="0" dirty="0"/>
          </a:p>
        </p:txBody>
      </p:sp>
      <p:grpSp>
        <p:nvGrpSpPr>
          <p:cNvPr id="8" name="Group 7">
            <a:extLst>
              <a:ext uri="{FF2B5EF4-FFF2-40B4-BE49-F238E27FC236}">
                <a16:creationId xmlns:a16="http://schemas.microsoft.com/office/drawing/2014/main" id="{1B477C3E-DF63-4305-9F8B-5974CCE230F4}"/>
              </a:ext>
            </a:extLst>
          </p:cNvPr>
          <p:cNvGrpSpPr/>
          <p:nvPr userDrawn="1"/>
        </p:nvGrpSpPr>
        <p:grpSpPr>
          <a:xfrm>
            <a:off x="11013763" y="5998491"/>
            <a:ext cx="745277" cy="421585"/>
            <a:chOff x="10998691" y="5444197"/>
            <a:chExt cx="745277" cy="421585"/>
          </a:xfrm>
        </p:grpSpPr>
        <p:sp>
          <p:nvSpPr>
            <p:cNvPr id="9" name="Freeform 10">
              <a:extLst>
                <a:ext uri="{FF2B5EF4-FFF2-40B4-BE49-F238E27FC236}">
                  <a16:creationId xmlns:a16="http://schemas.microsoft.com/office/drawing/2014/main" id="{D6CE6BC6-3AE8-4BCF-94FE-43F868BCC925}"/>
                </a:ext>
              </a:extLst>
            </p:cNvPr>
            <p:cNvSpPr>
              <a:spLocks/>
            </p:cNvSpPr>
            <p:nvPr/>
          </p:nvSpPr>
          <p:spPr bwMode="auto">
            <a:xfrm>
              <a:off x="10998691" y="5444197"/>
              <a:ext cx="372638" cy="421585"/>
            </a:xfrm>
            <a:custGeom>
              <a:avLst/>
              <a:gdLst>
                <a:gd name="T0" fmla="*/ 539 w 807"/>
                <a:gd name="T1" fmla="*/ 0 h 913"/>
                <a:gd name="T2" fmla="*/ 539 w 807"/>
                <a:gd name="T3" fmla="*/ 349 h 913"/>
                <a:gd name="T4" fmla="*/ 268 w 807"/>
                <a:gd name="T5" fmla="*/ 349 h 913"/>
                <a:gd name="T6" fmla="*/ 268 w 807"/>
                <a:gd name="T7" fmla="*/ 0 h 913"/>
                <a:gd name="T8" fmla="*/ 0 w 807"/>
                <a:gd name="T9" fmla="*/ 0 h 913"/>
                <a:gd name="T10" fmla="*/ 0 w 807"/>
                <a:gd name="T11" fmla="*/ 913 h 913"/>
                <a:gd name="T12" fmla="*/ 268 w 807"/>
                <a:gd name="T13" fmla="*/ 913 h 913"/>
                <a:gd name="T14" fmla="*/ 268 w 807"/>
                <a:gd name="T15" fmla="*/ 538 h 913"/>
                <a:gd name="T16" fmla="*/ 539 w 807"/>
                <a:gd name="T17" fmla="*/ 538 h 913"/>
                <a:gd name="T18" fmla="*/ 539 w 807"/>
                <a:gd name="T19" fmla="*/ 913 h 913"/>
                <a:gd name="T20" fmla="*/ 807 w 807"/>
                <a:gd name="T21" fmla="*/ 913 h 913"/>
                <a:gd name="T22" fmla="*/ 807 w 807"/>
                <a:gd name="T23" fmla="*/ 0 h 913"/>
                <a:gd name="T24" fmla="*/ 539 w 807"/>
                <a:gd name="T25" fmla="*/ 0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7" h="913">
                  <a:moveTo>
                    <a:pt x="539" y="0"/>
                  </a:moveTo>
                  <a:lnTo>
                    <a:pt x="539" y="349"/>
                  </a:lnTo>
                  <a:lnTo>
                    <a:pt x="268" y="349"/>
                  </a:lnTo>
                  <a:lnTo>
                    <a:pt x="268" y="0"/>
                  </a:lnTo>
                  <a:lnTo>
                    <a:pt x="0" y="0"/>
                  </a:lnTo>
                  <a:lnTo>
                    <a:pt x="0" y="913"/>
                  </a:lnTo>
                  <a:lnTo>
                    <a:pt x="268" y="913"/>
                  </a:lnTo>
                  <a:lnTo>
                    <a:pt x="268" y="538"/>
                  </a:lnTo>
                  <a:lnTo>
                    <a:pt x="539" y="538"/>
                  </a:lnTo>
                  <a:lnTo>
                    <a:pt x="539" y="913"/>
                  </a:lnTo>
                  <a:lnTo>
                    <a:pt x="807" y="913"/>
                  </a:lnTo>
                  <a:lnTo>
                    <a:pt x="807" y="0"/>
                  </a:lnTo>
                  <a:lnTo>
                    <a:pt x="53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10" name="Rectangle 11">
              <a:extLst>
                <a:ext uri="{FF2B5EF4-FFF2-40B4-BE49-F238E27FC236}">
                  <a16:creationId xmlns:a16="http://schemas.microsoft.com/office/drawing/2014/main" id="{171BE4B3-4E4F-4E12-89C8-B2CD58A07A1F}"/>
                </a:ext>
              </a:extLst>
            </p:cNvPr>
            <p:cNvSpPr>
              <a:spLocks noChangeArrowheads="1"/>
            </p:cNvSpPr>
            <p:nvPr/>
          </p:nvSpPr>
          <p:spPr bwMode="auto">
            <a:xfrm>
              <a:off x="11371330" y="5444197"/>
              <a:ext cx="123751" cy="42158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11" name="Freeform 12">
              <a:extLst>
                <a:ext uri="{FF2B5EF4-FFF2-40B4-BE49-F238E27FC236}">
                  <a16:creationId xmlns:a16="http://schemas.microsoft.com/office/drawing/2014/main" id="{C311F78E-AA7E-478E-80B0-85887BF906AC}"/>
                </a:ext>
              </a:extLst>
            </p:cNvPr>
            <p:cNvSpPr>
              <a:spLocks/>
            </p:cNvSpPr>
            <p:nvPr/>
          </p:nvSpPr>
          <p:spPr bwMode="auto">
            <a:xfrm>
              <a:off x="11495081" y="5444197"/>
              <a:ext cx="248887" cy="421585"/>
            </a:xfrm>
            <a:custGeom>
              <a:avLst/>
              <a:gdLst>
                <a:gd name="T0" fmla="*/ 271 w 539"/>
                <a:gd name="T1" fmla="*/ 0 h 913"/>
                <a:gd name="T2" fmla="*/ 0 w 539"/>
                <a:gd name="T3" fmla="*/ 458 h 913"/>
                <a:gd name="T4" fmla="*/ 271 w 539"/>
                <a:gd name="T5" fmla="*/ 913 h 913"/>
                <a:gd name="T6" fmla="*/ 539 w 539"/>
                <a:gd name="T7" fmla="*/ 913 h 913"/>
                <a:gd name="T8" fmla="*/ 271 w 539"/>
                <a:gd name="T9" fmla="*/ 458 h 913"/>
                <a:gd name="T10" fmla="*/ 539 w 539"/>
                <a:gd name="T11" fmla="*/ 0 h 913"/>
                <a:gd name="T12" fmla="*/ 271 w 539"/>
                <a:gd name="T13" fmla="*/ 0 h 913"/>
              </a:gdLst>
              <a:ahLst/>
              <a:cxnLst>
                <a:cxn ang="0">
                  <a:pos x="T0" y="T1"/>
                </a:cxn>
                <a:cxn ang="0">
                  <a:pos x="T2" y="T3"/>
                </a:cxn>
                <a:cxn ang="0">
                  <a:pos x="T4" y="T5"/>
                </a:cxn>
                <a:cxn ang="0">
                  <a:pos x="T6" y="T7"/>
                </a:cxn>
                <a:cxn ang="0">
                  <a:pos x="T8" y="T9"/>
                </a:cxn>
                <a:cxn ang="0">
                  <a:pos x="T10" y="T11"/>
                </a:cxn>
                <a:cxn ang="0">
                  <a:pos x="T12" y="T13"/>
                </a:cxn>
              </a:cxnLst>
              <a:rect l="0" t="0" r="r" b="b"/>
              <a:pathLst>
                <a:path w="539" h="913">
                  <a:moveTo>
                    <a:pt x="271" y="0"/>
                  </a:moveTo>
                  <a:lnTo>
                    <a:pt x="0" y="458"/>
                  </a:lnTo>
                  <a:lnTo>
                    <a:pt x="271" y="913"/>
                  </a:lnTo>
                  <a:lnTo>
                    <a:pt x="539" y="913"/>
                  </a:lnTo>
                  <a:lnTo>
                    <a:pt x="271" y="458"/>
                  </a:lnTo>
                  <a:lnTo>
                    <a:pt x="539" y="0"/>
                  </a:lnTo>
                  <a:lnTo>
                    <a:pt x="27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grpSp>
    </p:spTree>
    <p:extLst>
      <p:ext uri="{BB962C8B-B14F-4D97-AF65-F5344CB8AC3E}">
        <p14:creationId xmlns:p14="http://schemas.microsoft.com/office/powerpoint/2010/main" val="212367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skrift ét fel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da-DK" noProof="0"/>
              <a:t>Klik for at redigere titeltypografien i masteren</a:t>
            </a:r>
            <a:endParaRPr lang="da-DK" noProof="0" dirty="0"/>
          </a:p>
        </p:txBody>
      </p:sp>
      <p:sp>
        <p:nvSpPr>
          <p:cNvPr id="8" name="Text Placeholder 7"/>
          <p:cNvSpPr>
            <a:spLocks noGrp="1"/>
          </p:cNvSpPr>
          <p:nvPr>
            <p:ph type="body" sz="quarter" idx="13"/>
          </p:nvPr>
        </p:nvSpPr>
        <p:spPr>
          <a:xfrm>
            <a:off x="431800" y="1594362"/>
            <a:ext cx="9720263" cy="471986"/>
          </a:xfrm>
        </p:spPr>
        <p:txBody>
          <a:bodyPr lIns="0" tIns="0" rIns="0" bIns="0"/>
          <a:lstStyle>
            <a:lvl1pPr marL="0" indent="0">
              <a:buNone/>
              <a:defRPr b="0" cap="all" baseline="0">
                <a:latin typeface="+mj-lt"/>
              </a:defRPr>
            </a:lvl1pPr>
          </a:lstStyle>
          <a:p>
            <a:pPr lvl="0"/>
            <a:r>
              <a:rPr lang="da-DK" noProof="0"/>
              <a:t>Rediger teksttypografien i masteren</a:t>
            </a:r>
          </a:p>
        </p:txBody>
      </p:sp>
      <p:sp>
        <p:nvSpPr>
          <p:cNvPr id="9" name="Content Placeholder 8">
            <a:extLst>
              <a:ext uri="{FF2B5EF4-FFF2-40B4-BE49-F238E27FC236}">
                <a16:creationId xmlns:a16="http://schemas.microsoft.com/office/drawing/2014/main" id="{22CF6306-C288-4010-87EE-EA9ACB297C90}"/>
              </a:ext>
            </a:extLst>
          </p:cNvPr>
          <p:cNvSpPr>
            <a:spLocks noGrp="1"/>
          </p:cNvSpPr>
          <p:nvPr>
            <p:ph sz="quarter" idx="14"/>
          </p:nvPr>
        </p:nvSpPr>
        <p:spPr>
          <a:xfrm>
            <a:off x="431999" y="2066348"/>
            <a:ext cx="9720064" cy="4359852"/>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GB" dirty="0"/>
          </a:p>
        </p:txBody>
      </p:sp>
    </p:spTree>
    <p:extLst>
      <p:ext uri="{BB962C8B-B14F-4D97-AF65-F5344CB8AC3E}">
        <p14:creationId xmlns:p14="http://schemas.microsoft.com/office/powerpoint/2010/main" val="292760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verskrift ét felt A. m. faktaboks">
    <p:spTree>
      <p:nvGrpSpPr>
        <p:cNvPr id="1" name=""/>
        <p:cNvGrpSpPr/>
        <p:nvPr/>
      </p:nvGrpSpPr>
      <p:grpSpPr>
        <a:xfrm>
          <a:off x="0" y="0"/>
          <a:ext cx="0" cy="0"/>
          <a:chOff x="0" y="0"/>
          <a:chExt cx="0" cy="0"/>
        </a:xfrm>
      </p:grpSpPr>
      <p:sp>
        <p:nvSpPr>
          <p:cNvPr id="12" name="Text Placeholder 12">
            <a:extLst>
              <a:ext uri="{FF2B5EF4-FFF2-40B4-BE49-F238E27FC236}">
                <a16:creationId xmlns:a16="http://schemas.microsoft.com/office/drawing/2014/main" id="{6EC5F4C4-D8EB-4817-8548-32C8AC61B792}"/>
              </a:ext>
            </a:extLst>
          </p:cNvPr>
          <p:cNvSpPr>
            <a:spLocks noGrp="1"/>
          </p:cNvSpPr>
          <p:nvPr>
            <p:ph type="body" sz="quarter" idx="17"/>
          </p:nvPr>
        </p:nvSpPr>
        <p:spPr>
          <a:xfrm>
            <a:off x="7452000" y="1583998"/>
            <a:ext cx="2700000" cy="2700000"/>
          </a:xfrm>
          <a:prstGeom prst="rect">
            <a:avLst/>
          </a:prstGeom>
          <a:solidFill>
            <a:schemeClr val="accent1"/>
          </a:solidFill>
          <a:ln>
            <a:noFill/>
          </a:ln>
        </p:spPr>
        <p:txBody>
          <a:bodyPr lIns="216000" tIns="216000" rIns="216000" bIns="216000" anchor="t" anchorCtr="0">
            <a:noAutofit/>
          </a:bodyPr>
          <a:lstStyle>
            <a:lvl1pPr marL="0" indent="0" algn="l">
              <a:lnSpc>
                <a:spcPct val="80000"/>
              </a:lnSpc>
              <a:spcAft>
                <a:spcPts val="0"/>
              </a:spcAft>
              <a:buNone/>
              <a:defRPr sz="2000" cap="all" baseline="0">
                <a:solidFill>
                  <a:schemeClr val="bg1"/>
                </a:solidFill>
                <a:latin typeface="+mj-lt"/>
              </a:defRPr>
            </a:lvl1pPr>
          </a:lstStyle>
          <a:p>
            <a:pPr lvl="0"/>
            <a:r>
              <a:rPr lang="da-DK"/>
              <a:t>Rediger teksttypografien i masteren</a:t>
            </a:r>
          </a:p>
        </p:txBody>
      </p:sp>
      <p:sp>
        <p:nvSpPr>
          <p:cNvPr id="2" name="Title 1"/>
          <p:cNvSpPr>
            <a:spLocks noGrp="1"/>
          </p:cNvSpPr>
          <p:nvPr>
            <p:ph type="title"/>
          </p:nvPr>
        </p:nvSpPr>
        <p:spPr/>
        <p:txBody>
          <a:bodyPr>
            <a:normAutofit/>
          </a:bodyPr>
          <a:lstStyle>
            <a:lvl1pPr>
              <a:defRPr sz="2800"/>
            </a:lvl1pPr>
          </a:lstStyle>
          <a:p>
            <a:r>
              <a:rPr lang="da-DK" noProof="0"/>
              <a:t>Klik for at redigere titeltypografien i masteren</a:t>
            </a:r>
            <a:endParaRPr lang="da-DK" noProof="0" dirty="0"/>
          </a:p>
        </p:txBody>
      </p:sp>
      <p:sp>
        <p:nvSpPr>
          <p:cNvPr id="8" name="Text Placeholder 7"/>
          <p:cNvSpPr>
            <a:spLocks noGrp="1"/>
          </p:cNvSpPr>
          <p:nvPr>
            <p:ph type="body" sz="quarter" idx="13"/>
          </p:nvPr>
        </p:nvSpPr>
        <p:spPr>
          <a:xfrm>
            <a:off x="431801" y="1594362"/>
            <a:ext cx="6585442" cy="471986"/>
          </a:xfrm>
        </p:spPr>
        <p:txBody>
          <a:bodyPr lIns="0" tIns="0" rIns="0" bIns="0"/>
          <a:lstStyle>
            <a:lvl1pPr marL="0" indent="0">
              <a:buNone/>
              <a:defRPr b="0" cap="all" baseline="0">
                <a:latin typeface="+mj-lt"/>
              </a:defRPr>
            </a:lvl1pPr>
          </a:lstStyle>
          <a:p>
            <a:pPr lvl="0"/>
            <a:r>
              <a:rPr lang="da-DK" noProof="0"/>
              <a:t>Rediger teksttypografien i masteren</a:t>
            </a:r>
          </a:p>
        </p:txBody>
      </p:sp>
      <p:sp>
        <p:nvSpPr>
          <p:cNvPr id="9" name="Content Placeholder 8">
            <a:extLst>
              <a:ext uri="{FF2B5EF4-FFF2-40B4-BE49-F238E27FC236}">
                <a16:creationId xmlns:a16="http://schemas.microsoft.com/office/drawing/2014/main" id="{22CF6306-C288-4010-87EE-EA9ACB297C90}"/>
              </a:ext>
            </a:extLst>
          </p:cNvPr>
          <p:cNvSpPr>
            <a:spLocks noGrp="1"/>
          </p:cNvSpPr>
          <p:nvPr>
            <p:ph sz="quarter" idx="14"/>
          </p:nvPr>
        </p:nvSpPr>
        <p:spPr>
          <a:xfrm>
            <a:off x="431999" y="2066348"/>
            <a:ext cx="6585307" cy="4359852"/>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GB" dirty="0"/>
          </a:p>
        </p:txBody>
      </p:sp>
    </p:spTree>
    <p:extLst>
      <p:ext uri="{BB962C8B-B14F-4D97-AF65-F5344CB8AC3E}">
        <p14:creationId xmlns:p14="http://schemas.microsoft.com/office/powerpoint/2010/main" val="114244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Overskrift ét felt A. m. faktaboks">
    <p:spTree>
      <p:nvGrpSpPr>
        <p:cNvPr id="1" name=""/>
        <p:cNvGrpSpPr/>
        <p:nvPr/>
      </p:nvGrpSpPr>
      <p:grpSpPr>
        <a:xfrm>
          <a:off x="0" y="0"/>
          <a:ext cx="0" cy="0"/>
          <a:chOff x="0" y="0"/>
          <a:chExt cx="0" cy="0"/>
        </a:xfrm>
      </p:grpSpPr>
      <p:sp>
        <p:nvSpPr>
          <p:cNvPr id="12" name="Text Placeholder 12">
            <a:extLst>
              <a:ext uri="{FF2B5EF4-FFF2-40B4-BE49-F238E27FC236}">
                <a16:creationId xmlns:a16="http://schemas.microsoft.com/office/drawing/2014/main" id="{6EC5F4C4-D8EB-4817-8548-32C8AC61B792}"/>
              </a:ext>
            </a:extLst>
          </p:cNvPr>
          <p:cNvSpPr>
            <a:spLocks noGrp="1"/>
          </p:cNvSpPr>
          <p:nvPr>
            <p:ph type="body" sz="quarter" idx="17"/>
          </p:nvPr>
        </p:nvSpPr>
        <p:spPr>
          <a:xfrm>
            <a:off x="7452000" y="1583998"/>
            <a:ext cx="2700000" cy="2700000"/>
          </a:xfrm>
          <a:prstGeom prst="rect">
            <a:avLst/>
          </a:prstGeom>
          <a:solidFill>
            <a:srgbClr val="35A3AB"/>
          </a:solidFill>
          <a:ln>
            <a:noFill/>
          </a:ln>
        </p:spPr>
        <p:txBody>
          <a:bodyPr lIns="216000" tIns="216000" rIns="216000" bIns="216000" anchor="t" anchorCtr="0">
            <a:noAutofit/>
          </a:bodyPr>
          <a:lstStyle>
            <a:lvl1pPr marL="0" indent="0" algn="l">
              <a:lnSpc>
                <a:spcPct val="80000"/>
              </a:lnSpc>
              <a:spcAft>
                <a:spcPts val="0"/>
              </a:spcAft>
              <a:buNone/>
              <a:defRPr sz="2000" cap="all" baseline="0">
                <a:solidFill>
                  <a:schemeClr val="bg1"/>
                </a:solidFill>
                <a:latin typeface="+mj-lt"/>
              </a:defRPr>
            </a:lvl1pPr>
          </a:lstStyle>
          <a:p>
            <a:pPr lvl="0"/>
            <a:r>
              <a:rPr lang="da-DK"/>
              <a:t>Rediger teksttypografien i masteren</a:t>
            </a:r>
          </a:p>
        </p:txBody>
      </p:sp>
      <p:sp>
        <p:nvSpPr>
          <p:cNvPr id="2" name="Title 1"/>
          <p:cNvSpPr>
            <a:spLocks noGrp="1"/>
          </p:cNvSpPr>
          <p:nvPr>
            <p:ph type="title"/>
          </p:nvPr>
        </p:nvSpPr>
        <p:spPr/>
        <p:txBody>
          <a:bodyPr>
            <a:normAutofit/>
          </a:bodyPr>
          <a:lstStyle>
            <a:lvl1pPr>
              <a:defRPr sz="2800"/>
            </a:lvl1pPr>
          </a:lstStyle>
          <a:p>
            <a:r>
              <a:rPr lang="da-DK" noProof="0"/>
              <a:t>Klik for at redigere titeltypografien i masteren</a:t>
            </a:r>
            <a:endParaRPr lang="da-DK" noProof="0" dirty="0"/>
          </a:p>
        </p:txBody>
      </p:sp>
      <p:sp>
        <p:nvSpPr>
          <p:cNvPr id="8" name="Text Placeholder 7"/>
          <p:cNvSpPr>
            <a:spLocks noGrp="1"/>
          </p:cNvSpPr>
          <p:nvPr>
            <p:ph type="body" sz="quarter" idx="13"/>
          </p:nvPr>
        </p:nvSpPr>
        <p:spPr>
          <a:xfrm>
            <a:off x="431801" y="1594362"/>
            <a:ext cx="6585442" cy="471986"/>
          </a:xfrm>
        </p:spPr>
        <p:txBody>
          <a:bodyPr lIns="0" tIns="0" rIns="0" bIns="0"/>
          <a:lstStyle>
            <a:lvl1pPr marL="0" indent="0">
              <a:buNone/>
              <a:defRPr b="0" cap="all" baseline="0">
                <a:latin typeface="+mj-lt"/>
              </a:defRPr>
            </a:lvl1pPr>
          </a:lstStyle>
          <a:p>
            <a:pPr lvl="0"/>
            <a:r>
              <a:rPr lang="da-DK" noProof="0"/>
              <a:t>Rediger teksttypografien i masteren</a:t>
            </a:r>
          </a:p>
        </p:txBody>
      </p:sp>
      <p:sp>
        <p:nvSpPr>
          <p:cNvPr id="9" name="Content Placeholder 8">
            <a:extLst>
              <a:ext uri="{FF2B5EF4-FFF2-40B4-BE49-F238E27FC236}">
                <a16:creationId xmlns:a16="http://schemas.microsoft.com/office/drawing/2014/main" id="{22CF6306-C288-4010-87EE-EA9ACB297C90}"/>
              </a:ext>
            </a:extLst>
          </p:cNvPr>
          <p:cNvSpPr>
            <a:spLocks noGrp="1"/>
          </p:cNvSpPr>
          <p:nvPr>
            <p:ph sz="quarter" idx="14"/>
          </p:nvPr>
        </p:nvSpPr>
        <p:spPr>
          <a:xfrm>
            <a:off x="431999" y="2066348"/>
            <a:ext cx="6585307" cy="4359852"/>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GB" dirty="0"/>
          </a:p>
        </p:txBody>
      </p:sp>
    </p:spTree>
    <p:extLst>
      <p:ext uri="{BB962C8B-B14F-4D97-AF65-F5344CB8AC3E}">
        <p14:creationId xmlns:p14="http://schemas.microsoft.com/office/powerpoint/2010/main" val="15997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99" y="432000"/>
            <a:ext cx="9720001" cy="1151998"/>
          </a:xfrm>
          <a:prstGeom prst="rect">
            <a:avLst/>
          </a:prstGeom>
        </p:spPr>
        <p:txBody>
          <a:bodyPr vert="horz" lIns="0" tIns="0" rIns="0" bIns="0" rtlCol="0" anchor="t" anchorCtr="0">
            <a:normAutofit/>
          </a:bodyPr>
          <a:lstStyle/>
          <a:p>
            <a:r>
              <a:rPr lang="da-DK" noProof="0"/>
              <a:t>Klik for at redigere i master</a:t>
            </a:r>
            <a:endParaRPr lang="da-DK" noProof="0" dirty="0"/>
          </a:p>
        </p:txBody>
      </p:sp>
      <p:sp>
        <p:nvSpPr>
          <p:cNvPr id="3" name="Text Placeholder 2"/>
          <p:cNvSpPr>
            <a:spLocks noGrp="1"/>
          </p:cNvSpPr>
          <p:nvPr>
            <p:ph type="body" idx="1"/>
          </p:nvPr>
        </p:nvSpPr>
        <p:spPr>
          <a:xfrm>
            <a:off x="431999" y="1584000"/>
            <a:ext cx="9720669" cy="4841998"/>
          </a:xfrm>
          <a:prstGeom prst="rect">
            <a:avLst/>
          </a:prstGeom>
        </p:spPr>
        <p:txBody>
          <a:bodyPr vert="horz" lIns="0" tIns="0" rIns="0" bIns="0" rtlCol="0">
            <a:noAutofit/>
          </a:bodyPr>
          <a:lstStyle/>
          <a:p>
            <a:pPr lvl="0"/>
            <a:r>
              <a:rPr lang="da-DK" noProof="0" dirty="0" err="1"/>
              <a:t>Click</a:t>
            </a:r>
            <a:r>
              <a:rPr lang="da-DK" noProof="0" dirty="0"/>
              <a:t> to </a:t>
            </a:r>
            <a:r>
              <a:rPr lang="da-DK" noProof="0" dirty="0" err="1"/>
              <a:t>edit</a:t>
            </a:r>
            <a:r>
              <a:rPr lang="da-DK" noProof="0" dirty="0"/>
              <a:t> Master </a:t>
            </a:r>
            <a:r>
              <a:rPr lang="da-DK" noProof="0" dirty="0" err="1"/>
              <a:t>text</a:t>
            </a:r>
            <a:r>
              <a:rPr lang="da-DK" noProof="0" dirty="0"/>
              <a:t> </a:t>
            </a:r>
            <a:r>
              <a:rPr lang="da-DK" noProof="0" dirty="0" err="1"/>
              <a:t>styles</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5</a:t>
            </a:r>
          </a:p>
          <a:p>
            <a:pPr lvl="5"/>
            <a:r>
              <a:rPr lang="da-DK" noProof="0" dirty="0"/>
              <a:t>6</a:t>
            </a:r>
          </a:p>
          <a:p>
            <a:pPr lvl="6"/>
            <a:r>
              <a:rPr lang="da-DK" noProof="0" dirty="0"/>
              <a:t>7</a:t>
            </a:r>
          </a:p>
          <a:p>
            <a:pPr lvl="7"/>
            <a:r>
              <a:rPr lang="da-DK" noProof="0" dirty="0"/>
              <a:t>8</a:t>
            </a:r>
          </a:p>
          <a:p>
            <a:pPr lvl="8"/>
            <a:r>
              <a:rPr lang="da-DK" noProof="0" dirty="0"/>
              <a:t>9</a:t>
            </a:r>
          </a:p>
          <a:p>
            <a:pPr lvl="6"/>
            <a:endParaRPr lang="da-DK" noProof="0" dirty="0"/>
          </a:p>
        </p:txBody>
      </p:sp>
      <p:grpSp>
        <p:nvGrpSpPr>
          <p:cNvPr id="61" name="Group 60"/>
          <p:cNvGrpSpPr/>
          <p:nvPr/>
        </p:nvGrpSpPr>
        <p:grpSpPr>
          <a:xfrm>
            <a:off x="11013763" y="5998491"/>
            <a:ext cx="745277" cy="421585"/>
            <a:chOff x="10998691" y="5444197"/>
            <a:chExt cx="745277" cy="421585"/>
          </a:xfrm>
        </p:grpSpPr>
        <p:sp>
          <p:nvSpPr>
            <p:cNvPr id="58" name="Freeform 10"/>
            <p:cNvSpPr>
              <a:spLocks/>
            </p:cNvSpPr>
            <p:nvPr/>
          </p:nvSpPr>
          <p:spPr bwMode="auto">
            <a:xfrm>
              <a:off x="10998691" y="5444197"/>
              <a:ext cx="372638" cy="421585"/>
            </a:xfrm>
            <a:custGeom>
              <a:avLst/>
              <a:gdLst>
                <a:gd name="T0" fmla="*/ 539 w 807"/>
                <a:gd name="T1" fmla="*/ 0 h 913"/>
                <a:gd name="T2" fmla="*/ 539 w 807"/>
                <a:gd name="T3" fmla="*/ 349 h 913"/>
                <a:gd name="T4" fmla="*/ 268 w 807"/>
                <a:gd name="T5" fmla="*/ 349 h 913"/>
                <a:gd name="T6" fmla="*/ 268 w 807"/>
                <a:gd name="T7" fmla="*/ 0 h 913"/>
                <a:gd name="T8" fmla="*/ 0 w 807"/>
                <a:gd name="T9" fmla="*/ 0 h 913"/>
                <a:gd name="T10" fmla="*/ 0 w 807"/>
                <a:gd name="T11" fmla="*/ 913 h 913"/>
                <a:gd name="T12" fmla="*/ 268 w 807"/>
                <a:gd name="T13" fmla="*/ 913 h 913"/>
                <a:gd name="T14" fmla="*/ 268 w 807"/>
                <a:gd name="T15" fmla="*/ 538 h 913"/>
                <a:gd name="T16" fmla="*/ 539 w 807"/>
                <a:gd name="T17" fmla="*/ 538 h 913"/>
                <a:gd name="T18" fmla="*/ 539 w 807"/>
                <a:gd name="T19" fmla="*/ 913 h 913"/>
                <a:gd name="T20" fmla="*/ 807 w 807"/>
                <a:gd name="T21" fmla="*/ 913 h 913"/>
                <a:gd name="T22" fmla="*/ 807 w 807"/>
                <a:gd name="T23" fmla="*/ 0 h 913"/>
                <a:gd name="T24" fmla="*/ 539 w 807"/>
                <a:gd name="T25" fmla="*/ 0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7" h="913">
                  <a:moveTo>
                    <a:pt x="539" y="0"/>
                  </a:moveTo>
                  <a:lnTo>
                    <a:pt x="539" y="349"/>
                  </a:lnTo>
                  <a:lnTo>
                    <a:pt x="268" y="349"/>
                  </a:lnTo>
                  <a:lnTo>
                    <a:pt x="268" y="0"/>
                  </a:lnTo>
                  <a:lnTo>
                    <a:pt x="0" y="0"/>
                  </a:lnTo>
                  <a:lnTo>
                    <a:pt x="0" y="913"/>
                  </a:lnTo>
                  <a:lnTo>
                    <a:pt x="268" y="913"/>
                  </a:lnTo>
                  <a:lnTo>
                    <a:pt x="268" y="538"/>
                  </a:lnTo>
                  <a:lnTo>
                    <a:pt x="539" y="538"/>
                  </a:lnTo>
                  <a:lnTo>
                    <a:pt x="539" y="913"/>
                  </a:lnTo>
                  <a:lnTo>
                    <a:pt x="807" y="913"/>
                  </a:lnTo>
                  <a:lnTo>
                    <a:pt x="807" y="0"/>
                  </a:lnTo>
                  <a:lnTo>
                    <a:pt x="539" y="0"/>
                  </a:lnTo>
                  <a:close/>
                </a:path>
              </a:pathLst>
            </a:custGeom>
            <a:solidFill>
              <a:srgbClr val="009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59" name="Rectangle 11"/>
            <p:cNvSpPr>
              <a:spLocks noChangeArrowheads="1"/>
            </p:cNvSpPr>
            <p:nvPr/>
          </p:nvSpPr>
          <p:spPr bwMode="auto">
            <a:xfrm>
              <a:off x="11371330" y="5444197"/>
              <a:ext cx="123751" cy="4215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60" name="Freeform 12"/>
            <p:cNvSpPr>
              <a:spLocks/>
            </p:cNvSpPr>
            <p:nvPr/>
          </p:nvSpPr>
          <p:spPr bwMode="auto">
            <a:xfrm>
              <a:off x="11495081" y="5444197"/>
              <a:ext cx="248887" cy="421585"/>
            </a:xfrm>
            <a:custGeom>
              <a:avLst/>
              <a:gdLst>
                <a:gd name="T0" fmla="*/ 271 w 539"/>
                <a:gd name="T1" fmla="*/ 0 h 913"/>
                <a:gd name="T2" fmla="*/ 0 w 539"/>
                <a:gd name="T3" fmla="*/ 458 h 913"/>
                <a:gd name="T4" fmla="*/ 271 w 539"/>
                <a:gd name="T5" fmla="*/ 913 h 913"/>
                <a:gd name="T6" fmla="*/ 539 w 539"/>
                <a:gd name="T7" fmla="*/ 913 h 913"/>
                <a:gd name="T8" fmla="*/ 271 w 539"/>
                <a:gd name="T9" fmla="*/ 458 h 913"/>
                <a:gd name="T10" fmla="*/ 539 w 539"/>
                <a:gd name="T11" fmla="*/ 0 h 913"/>
                <a:gd name="T12" fmla="*/ 271 w 539"/>
                <a:gd name="T13" fmla="*/ 0 h 913"/>
              </a:gdLst>
              <a:ahLst/>
              <a:cxnLst>
                <a:cxn ang="0">
                  <a:pos x="T0" y="T1"/>
                </a:cxn>
                <a:cxn ang="0">
                  <a:pos x="T2" y="T3"/>
                </a:cxn>
                <a:cxn ang="0">
                  <a:pos x="T4" y="T5"/>
                </a:cxn>
                <a:cxn ang="0">
                  <a:pos x="T6" y="T7"/>
                </a:cxn>
                <a:cxn ang="0">
                  <a:pos x="T8" y="T9"/>
                </a:cxn>
                <a:cxn ang="0">
                  <a:pos x="T10" y="T11"/>
                </a:cxn>
                <a:cxn ang="0">
                  <a:pos x="T12" y="T13"/>
                </a:cxn>
              </a:cxnLst>
              <a:rect l="0" t="0" r="r" b="b"/>
              <a:pathLst>
                <a:path w="539" h="913">
                  <a:moveTo>
                    <a:pt x="271" y="0"/>
                  </a:moveTo>
                  <a:lnTo>
                    <a:pt x="0" y="458"/>
                  </a:lnTo>
                  <a:lnTo>
                    <a:pt x="271" y="913"/>
                  </a:lnTo>
                  <a:lnTo>
                    <a:pt x="539" y="913"/>
                  </a:lnTo>
                  <a:lnTo>
                    <a:pt x="271" y="458"/>
                  </a:lnTo>
                  <a:lnTo>
                    <a:pt x="539" y="0"/>
                  </a:lnTo>
                  <a:lnTo>
                    <a:pt x="2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grpSp>
    </p:spTree>
    <p:extLst>
      <p:ext uri="{BB962C8B-B14F-4D97-AF65-F5344CB8AC3E}">
        <p14:creationId xmlns:p14="http://schemas.microsoft.com/office/powerpoint/2010/main" val="3590441656"/>
      </p:ext>
    </p:extLst>
  </p:cSld>
  <p:clrMap bg1="lt1" tx1="dk1" bg2="lt2" tx2="dk2" accent1="accent1" accent2="accent2" accent3="accent3" accent4="accent4" accent5="accent5" accent6="accent6" hlink="hlink" folHlink="folHlink"/>
  <p:sldLayoutIdLst>
    <p:sldLayoutId id="2147483698" r:id="rId1"/>
    <p:sldLayoutId id="2147483649" r:id="rId2"/>
    <p:sldLayoutId id="2147483684" r:id="rId3"/>
    <p:sldLayoutId id="2147483683" r:id="rId4"/>
    <p:sldLayoutId id="2147483687" r:id="rId5"/>
    <p:sldLayoutId id="2147483691" r:id="rId6"/>
    <p:sldLayoutId id="2147483660" r:id="rId7"/>
    <p:sldLayoutId id="2147483688" r:id="rId8"/>
    <p:sldLayoutId id="2147483692" r:id="rId9"/>
    <p:sldLayoutId id="2147483689" r:id="rId10"/>
    <p:sldLayoutId id="2147483664" r:id="rId11"/>
    <p:sldLayoutId id="2147483650" r:id="rId12"/>
    <p:sldLayoutId id="2147483665" r:id="rId13"/>
    <p:sldLayoutId id="2147483667" r:id="rId14"/>
    <p:sldLayoutId id="2147483651" r:id="rId15"/>
    <p:sldLayoutId id="2147483663" r:id="rId16"/>
    <p:sldLayoutId id="2147483661" r:id="rId17"/>
    <p:sldLayoutId id="2147483668" r:id="rId18"/>
    <p:sldLayoutId id="2147483693" r:id="rId19"/>
    <p:sldLayoutId id="2147483669" r:id="rId20"/>
    <p:sldLayoutId id="2147483694" r:id="rId21"/>
    <p:sldLayoutId id="2147483670" r:id="rId22"/>
    <p:sldLayoutId id="2147483695" r:id="rId23"/>
    <p:sldLayoutId id="2147483675" r:id="rId24"/>
    <p:sldLayoutId id="2147483696" r:id="rId25"/>
    <p:sldLayoutId id="2147483690" r:id="rId26"/>
    <p:sldLayoutId id="2147483697" r:id="rId27"/>
    <p:sldLayoutId id="2147483681" r:id="rId28"/>
    <p:sldLayoutId id="2147483682" r:id="rId29"/>
    <p:sldLayoutId id="2147483686" r:id="rId30"/>
    <p:sldLayoutId id="2147483685" r:id="rId31"/>
    <p:sldLayoutId id="2147483679" r:id="rId32"/>
    <p:sldLayoutId id="2147483676" r:id="rId33"/>
    <p:sldLayoutId id="2147483734" r:id="rId34"/>
    <p:sldLayoutId id="2147483735"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kern="1200" cap="all" baseline="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Clr>
          <a:schemeClr val="tx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Clr>
          <a:schemeClr val="tx2"/>
        </a:buClr>
        <a:buFont typeface="Arial" panose="020B0604020202020204" pitchFamily="34" charset="0"/>
        <a:buChar char="/"/>
        <a:defRPr sz="1800" kern="1200">
          <a:solidFill>
            <a:schemeClr val="tx1"/>
          </a:solidFill>
          <a:latin typeface="+mn-lt"/>
          <a:ea typeface="+mn-ea"/>
          <a:cs typeface="+mn-cs"/>
        </a:defRPr>
      </a:lvl3pPr>
      <a:lvl4pPr marL="1657350" indent="-230400" algn="l" defTabSz="914400" rtl="0" eaLnBrk="1" latinLnBrk="0" hangingPunct="1">
        <a:lnSpc>
          <a:spcPct val="100000"/>
        </a:lnSpc>
        <a:spcBef>
          <a:spcPts val="0"/>
        </a:spcBef>
        <a:spcAft>
          <a:spcPts val="1200"/>
        </a:spcAft>
        <a:buClr>
          <a:schemeClr val="tx2"/>
        </a:buClr>
        <a:buFont typeface="Arial" panose="020B0604020202020204" pitchFamily="34" charset="0"/>
        <a:buChar char="/"/>
        <a:defRPr sz="1800" kern="1200">
          <a:solidFill>
            <a:schemeClr val="tx1"/>
          </a:solidFill>
          <a:latin typeface="+mn-lt"/>
          <a:ea typeface="+mn-ea"/>
          <a:cs typeface="+mn-cs"/>
        </a:defRPr>
      </a:lvl4pPr>
      <a:lvl5pPr marL="2171700" indent="-230400" algn="l" defTabSz="914400" rtl="0" eaLnBrk="1" latinLnBrk="0" hangingPunct="1">
        <a:lnSpc>
          <a:spcPct val="100000"/>
        </a:lnSpc>
        <a:spcBef>
          <a:spcPts val="0"/>
        </a:spcBef>
        <a:spcAft>
          <a:spcPts val="1200"/>
        </a:spcAft>
        <a:buClr>
          <a:schemeClr val="tx2"/>
        </a:buClr>
        <a:buFont typeface="Arial" panose="020B0604020202020204" pitchFamily="34" charset="0"/>
        <a:buChar char="/"/>
        <a:defRPr sz="1800" kern="120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342900" indent="-342900" algn="l" defTabSz="914400" rtl="0" eaLnBrk="1" latinLnBrk="0" hangingPunct="1">
        <a:lnSpc>
          <a:spcPct val="90000"/>
        </a:lnSpc>
        <a:spcBef>
          <a:spcPts val="500"/>
        </a:spcBef>
        <a:buFont typeface="+mj-lt"/>
        <a:buAutoNum type="arabicPeriod"/>
        <a:defRPr sz="1800" kern="1200">
          <a:solidFill>
            <a:schemeClr val="tx1"/>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Char char="​"/>
        <a:defRPr sz="2000" b="0" kern="1200" cap="all" baseline="0">
          <a:solidFill>
            <a:schemeClr val="tx1"/>
          </a:solidFill>
          <a:latin typeface="+mj-lt"/>
          <a:ea typeface="+mn-ea"/>
          <a:cs typeface="+mn-cs"/>
        </a:defRPr>
      </a:lvl8pPr>
      <a:lvl9pPr marL="0" indent="0" algn="l" defTabSz="914400" rtl="0" eaLnBrk="1" latinLnBrk="0" hangingPunct="1">
        <a:lnSpc>
          <a:spcPct val="90000"/>
        </a:lnSpc>
        <a:spcBef>
          <a:spcPts val="500"/>
        </a:spcBef>
        <a:buFont typeface="Arial" panose="020B0604020202020204" pitchFamily="34" charset="0"/>
        <a:buChar char="​"/>
        <a:defRPr sz="6000" kern="1200" cap="all" baseline="0">
          <a:solidFill>
            <a:schemeClr val="tx1"/>
          </a:solidFill>
          <a:latin typeface="+mj-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34.xml"/><Relationship Id="rId5" Type="http://schemas.openxmlformats.org/officeDocument/2006/relationships/image" Target="../media/image19.png"/><Relationship Id="rId4" Type="http://schemas.openxmlformats.org/officeDocument/2006/relationships/image" Target="../media/image18.jpe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www.jobindex.dk/job/it" TargetMode="External"/><Relationship Id="rId5" Type="http://schemas.openxmlformats.org/officeDocument/2006/relationships/hyperlink" Target="http://www.hk.dk/karriere/jobboers" TargetMode="External"/><Relationship Id="rId4" Type="http://schemas.openxmlformats.org/officeDocument/2006/relationships/hyperlink" Target="http://www.it-jobbank.dk/job/software-webudviklin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6.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37.tif"/><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hyperlink" Target="https://min-a-kasse.dk/wp-content/uploads/Min-A-kasse-Loenforsikring-Skema-2021.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hk.dk/omhk/about-h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34.xml"/><Relationship Id="rId5" Type="http://schemas.openxmlformats.org/officeDocument/2006/relationships/image" Target="../media/image19.pn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kke ud af boksen, men på kanten af den | Stimuli">
            <a:extLst>
              <a:ext uri="{FF2B5EF4-FFF2-40B4-BE49-F238E27FC236}">
                <a16:creationId xmlns:a16="http://schemas.microsoft.com/office/drawing/2014/main" id="{06B1E7F0-FA3E-4A98-A988-8CEEC6B2E0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713" t="30479" r="1545" b="35901"/>
          <a:stretch/>
        </p:blipFill>
        <p:spPr bwMode="auto">
          <a:xfrm>
            <a:off x="140732" y="3909611"/>
            <a:ext cx="4365758" cy="1028276"/>
          </a:xfrm>
          <a:prstGeom prst="rect">
            <a:avLst/>
          </a:prstGeom>
          <a:noFill/>
          <a:extLst>
            <a:ext uri="{909E8E84-426E-40DD-AFC4-6F175D3DCCD1}">
              <a14:hiddenFill xmlns:a14="http://schemas.microsoft.com/office/drawing/2010/main">
                <a:solidFill>
                  <a:srgbClr val="FFFFFF"/>
                </a:solidFill>
              </a14:hiddenFill>
            </a:ext>
          </a:extLst>
        </p:spPr>
      </p:pic>
      <p:pic>
        <p:nvPicPr>
          <p:cNvPr id="13" name="Billede 12">
            <a:extLst>
              <a:ext uri="{FF2B5EF4-FFF2-40B4-BE49-F238E27FC236}">
                <a16:creationId xmlns:a16="http://schemas.microsoft.com/office/drawing/2014/main" id="{B786C078-E1D3-485E-8A29-67CC849D204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70" t="1508" r="16117"/>
          <a:stretch/>
        </p:blipFill>
        <p:spPr>
          <a:xfrm>
            <a:off x="6096000" y="0"/>
            <a:ext cx="6915150" cy="6888733"/>
          </a:xfrm>
          <a:prstGeom prst="rect">
            <a:avLst/>
          </a:prstGeom>
        </p:spPr>
      </p:pic>
      <p:pic>
        <p:nvPicPr>
          <p:cNvPr id="2" name="Billede 1">
            <a:extLst>
              <a:ext uri="{FF2B5EF4-FFF2-40B4-BE49-F238E27FC236}">
                <a16:creationId xmlns:a16="http://schemas.microsoft.com/office/drawing/2014/main" id="{C73C5899-350E-43D4-BB2A-2E88E06C8B69}"/>
              </a:ext>
            </a:extLst>
          </p:cNvPr>
          <p:cNvPicPr>
            <a:picLocks noChangeAspect="1"/>
          </p:cNvPicPr>
          <p:nvPr/>
        </p:nvPicPr>
        <p:blipFill>
          <a:blip r:embed="rId5"/>
          <a:stretch>
            <a:fillRect/>
          </a:stretch>
        </p:blipFill>
        <p:spPr>
          <a:xfrm>
            <a:off x="179388" y="5044441"/>
            <a:ext cx="3650957" cy="1717410"/>
          </a:xfrm>
          <a:prstGeom prst="rect">
            <a:avLst/>
          </a:prstGeom>
        </p:spPr>
      </p:pic>
      <p:sp>
        <p:nvSpPr>
          <p:cNvPr id="4" name="Titel 3">
            <a:extLst>
              <a:ext uri="{FF2B5EF4-FFF2-40B4-BE49-F238E27FC236}">
                <a16:creationId xmlns:a16="http://schemas.microsoft.com/office/drawing/2014/main" id="{6AE157D1-65A8-41C8-BDAA-18CD976334E3}"/>
              </a:ext>
            </a:extLst>
          </p:cNvPr>
          <p:cNvSpPr>
            <a:spLocks noGrp="1"/>
          </p:cNvSpPr>
          <p:nvPr>
            <p:ph type="title"/>
          </p:nvPr>
        </p:nvSpPr>
        <p:spPr>
          <a:xfrm>
            <a:off x="140732" y="487286"/>
            <a:ext cx="6229826" cy="1471479"/>
          </a:xfrm>
        </p:spPr>
        <p:txBody>
          <a:bodyPr>
            <a:normAutofit/>
          </a:bodyPr>
          <a:lstStyle/>
          <a:p>
            <a:r>
              <a:rPr lang="en-US" sz="4800" dirty="0">
                <a:solidFill>
                  <a:srgbClr val="002060"/>
                </a:solidFill>
              </a:rPr>
              <a:t>CONGRATULATIONS! </a:t>
            </a:r>
            <a:br>
              <a:rPr lang="en-US" sz="3600" dirty="0"/>
            </a:br>
            <a:r>
              <a:rPr lang="en-US" sz="3600" dirty="0"/>
              <a:t>SOON TO GRADUATE</a:t>
            </a:r>
          </a:p>
        </p:txBody>
      </p:sp>
    </p:spTree>
    <p:extLst>
      <p:ext uri="{BB962C8B-B14F-4D97-AF65-F5344CB8AC3E}">
        <p14:creationId xmlns:p14="http://schemas.microsoft.com/office/powerpoint/2010/main" val="166106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D7C6F52-9AA5-4BCF-955A-2BA7ABC3F464}"/>
              </a:ext>
            </a:extLst>
          </p:cNvPr>
          <p:cNvSpPr/>
          <p:nvPr/>
        </p:nvSpPr>
        <p:spPr>
          <a:xfrm>
            <a:off x="6096000" y="0"/>
            <a:ext cx="6095999" cy="6858000"/>
          </a:xfrm>
          <a:prstGeom prst="rect">
            <a:avLst/>
          </a:prstGeom>
          <a:solidFill>
            <a:srgbClr val="E4F1FD"/>
          </a:solidFill>
          <a:ln>
            <a:solidFill>
              <a:srgbClr val="E4F1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0" name="Titel 9">
            <a:extLst>
              <a:ext uri="{FF2B5EF4-FFF2-40B4-BE49-F238E27FC236}">
                <a16:creationId xmlns:a16="http://schemas.microsoft.com/office/drawing/2014/main" id="{173A19B7-913A-4047-9EB2-E5D6ECDE763F}"/>
              </a:ext>
            </a:extLst>
          </p:cNvPr>
          <p:cNvSpPr>
            <a:spLocks noGrp="1"/>
          </p:cNvSpPr>
          <p:nvPr>
            <p:ph type="title"/>
          </p:nvPr>
        </p:nvSpPr>
        <p:spPr>
          <a:xfrm>
            <a:off x="391045" y="443211"/>
            <a:ext cx="5539051" cy="1151998"/>
          </a:xfrm>
        </p:spPr>
        <p:txBody>
          <a:bodyPr>
            <a:normAutofit fontScale="90000"/>
          </a:bodyPr>
          <a:lstStyle/>
          <a:p>
            <a:r>
              <a:rPr lang="en-US" dirty="0"/>
              <a:t>which industries graduated computer scientists work in</a:t>
            </a:r>
          </a:p>
        </p:txBody>
      </p:sp>
      <p:pic>
        <p:nvPicPr>
          <p:cNvPr id="4" name="Billede 3">
            <a:extLst>
              <a:ext uri="{FF2B5EF4-FFF2-40B4-BE49-F238E27FC236}">
                <a16:creationId xmlns:a16="http://schemas.microsoft.com/office/drawing/2014/main" id="{069AD5A1-9226-4B57-AF63-868801753791}"/>
              </a:ext>
            </a:extLst>
          </p:cNvPr>
          <p:cNvPicPr>
            <a:picLocks noChangeAspect="1"/>
          </p:cNvPicPr>
          <p:nvPr/>
        </p:nvPicPr>
        <p:blipFill>
          <a:blip r:embed="rId3"/>
          <a:stretch>
            <a:fillRect/>
          </a:stretch>
        </p:blipFill>
        <p:spPr>
          <a:xfrm>
            <a:off x="52505" y="1295621"/>
            <a:ext cx="5960543" cy="6069163"/>
          </a:xfrm>
          <a:prstGeom prst="rect">
            <a:avLst/>
          </a:prstGeom>
        </p:spPr>
      </p:pic>
      <p:sp>
        <p:nvSpPr>
          <p:cNvPr id="12" name="Pladsholder til tekst 12">
            <a:extLst>
              <a:ext uri="{FF2B5EF4-FFF2-40B4-BE49-F238E27FC236}">
                <a16:creationId xmlns:a16="http://schemas.microsoft.com/office/drawing/2014/main" id="{C8E03C48-4DFA-4FEA-9353-A051CE9A8B4F}"/>
              </a:ext>
            </a:extLst>
          </p:cNvPr>
          <p:cNvSpPr>
            <a:spLocks noGrp="1"/>
          </p:cNvSpPr>
          <p:nvPr>
            <p:ph type="body" sz="quarter" idx="13"/>
          </p:nvPr>
        </p:nvSpPr>
        <p:spPr>
          <a:xfrm>
            <a:off x="6475471" y="5703853"/>
            <a:ext cx="4429567" cy="3741088"/>
          </a:xfrm>
        </p:spPr>
        <p:txBody>
          <a:bodyPr/>
          <a:lstStyle/>
          <a:p>
            <a:r>
              <a:rPr lang="en-US" dirty="0"/>
              <a:t>Did you know that the public sector is the largest provider of jobs in IT?</a:t>
            </a:r>
            <a:endParaRPr lang="da-DK" dirty="0"/>
          </a:p>
        </p:txBody>
      </p:sp>
      <p:sp>
        <p:nvSpPr>
          <p:cNvPr id="14" name="Titel 9">
            <a:extLst>
              <a:ext uri="{FF2B5EF4-FFF2-40B4-BE49-F238E27FC236}">
                <a16:creationId xmlns:a16="http://schemas.microsoft.com/office/drawing/2014/main" id="{E1CD5355-7B0A-4545-A308-CBE444F08489}"/>
              </a:ext>
            </a:extLst>
          </p:cNvPr>
          <p:cNvSpPr txBox="1">
            <a:spLocks/>
          </p:cNvSpPr>
          <p:nvPr/>
        </p:nvSpPr>
        <p:spPr>
          <a:xfrm>
            <a:off x="6351588" y="443211"/>
            <a:ext cx="5539051" cy="4857994"/>
          </a:xfrm>
          <a:prstGeom prst="rect">
            <a:avLst/>
          </a:prstGeom>
        </p:spPr>
        <p:txBody>
          <a:bodyPr vert="horz" lIns="0" tIns="0" rIns="0" bIns="0" rtlCol="0" anchor="t" anchorCtr="0">
            <a:normAutofit fontScale="97500"/>
          </a:bodyPr>
          <a:lstStyle>
            <a:lvl1pPr algn="l" defTabSz="914400" rtl="0" eaLnBrk="1" latinLnBrk="0" hangingPunct="1">
              <a:lnSpc>
                <a:spcPct val="90000"/>
              </a:lnSpc>
              <a:spcBef>
                <a:spcPct val="0"/>
              </a:spcBef>
              <a:buNone/>
              <a:defRPr sz="2800" kern="1200" cap="all" baseline="0">
                <a:solidFill>
                  <a:schemeClr val="accent1"/>
                </a:solidFill>
                <a:latin typeface="+mj-lt"/>
                <a:ea typeface="+mj-ea"/>
                <a:cs typeface="+mj-cs"/>
              </a:defRPr>
            </a:lvl1pPr>
          </a:lstStyle>
          <a:p>
            <a:r>
              <a:rPr lang="en-US" dirty="0">
                <a:solidFill>
                  <a:schemeClr val="tx1"/>
                </a:solidFill>
              </a:rPr>
              <a:t>Were to look for jobs?</a:t>
            </a:r>
          </a:p>
          <a:p>
            <a:endParaRPr lang="en-US" dirty="0">
              <a:solidFill>
                <a:schemeClr val="tx1"/>
              </a:solidFill>
            </a:endParaRPr>
          </a:p>
          <a:p>
            <a:endParaRPr lang="en-US" dirty="0">
              <a:solidFill>
                <a:schemeClr val="tx1"/>
              </a:solidFill>
            </a:endParaRPr>
          </a:p>
          <a:p>
            <a:pPr>
              <a:lnSpc>
                <a:spcPct val="150000"/>
              </a:lnSpc>
            </a:pPr>
            <a:r>
              <a:rPr lang="en-US" sz="2100" dirty="0">
                <a:solidFill>
                  <a:schemeClr val="tx1"/>
                </a:solidFill>
                <a:hlinkClick r:id="rId4"/>
              </a:rPr>
              <a:t>www.it-jobbank.dk/job/software-webudvikling</a:t>
            </a:r>
            <a:endParaRPr lang="en-US" sz="2100" dirty="0">
              <a:solidFill>
                <a:schemeClr val="tx1"/>
              </a:solidFill>
            </a:endParaRPr>
          </a:p>
          <a:p>
            <a:pPr>
              <a:lnSpc>
                <a:spcPct val="150000"/>
              </a:lnSpc>
            </a:pPr>
            <a:endParaRPr lang="en-US" sz="2100" dirty="0">
              <a:solidFill>
                <a:schemeClr val="tx1"/>
              </a:solidFill>
            </a:endParaRPr>
          </a:p>
          <a:p>
            <a:pPr>
              <a:lnSpc>
                <a:spcPct val="150000"/>
              </a:lnSpc>
            </a:pPr>
            <a:r>
              <a:rPr lang="en-US" sz="2100" dirty="0">
                <a:solidFill>
                  <a:schemeClr val="tx1"/>
                </a:solidFill>
                <a:hlinkClick r:id="rId5"/>
              </a:rPr>
              <a:t>www.hk.dk/karriere/jobboers</a:t>
            </a:r>
            <a:r>
              <a:rPr lang="en-US" sz="2100" dirty="0">
                <a:solidFill>
                  <a:schemeClr val="tx1"/>
                </a:solidFill>
              </a:rPr>
              <a:t> </a:t>
            </a:r>
          </a:p>
          <a:p>
            <a:pPr>
              <a:lnSpc>
                <a:spcPct val="150000"/>
              </a:lnSpc>
            </a:pPr>
            <a:endParaRPr lang="en-US" sz="2100" dirty="0">
              <a:solidFill>
                <a:schemeClr val="tx1"/>
              </a:solidFill>
            </a:endParaRPr>
          </a:p>
          <a:p>
            <a:pPr>
              <a:lnSpc>
                <a:spcPct val="150000"/>
              </a:lnSpc>
            </a:pPr>
            <a:r>
              <a:rPr lang="en-US" sz="2100" dirty="0">
                <a:solidFill>
                  <a:schemeClr val="tx1"/>
                </a:solidFill>
                <a:hlinkClick r:id="rId6"/>
              </a:rPr>
              <a:t>www.jobindex.dk/job/it</a:t>
            </a:r>
            <a:r>
              <a:rPr lang="en-US" sz="2100" dirty="0">
                <a:solidFill>
                  <a:schemeClr val="tx1"/>
                </a:solidFill>
              </a:rPr>
              <a:t> </a:t>
            </a:r>
          </a:p>
          <a:p>
            <a:endParaRPr lang="en-US" sz="2100" dirty="0">
              <a:solidFill>
                <a:schemeClr val="tx1"/>
              </a:solidFill>
            </a:endParaRPr>
          </a:p>
          <a:p>
            <a:endParaRPr lang="en-US" sz="2100" dirty="0">
              <a:solidFill>
                <a:schemeClr val="tx1"/>
              </a:solidFill>
            </a:endParaRPr>
          </a:p>
          <a:p>
            <a:endParaRPr lang="en-US" sz="2100" dirty="0">
              <a:solidFill>
                <a:schemeClr val="tx1"/>
              </a:solidFill>
            </a:endParaRPr>
          </a:p>
        </p:txBody>
      </p:sp>
    </p:spTree>
    <p:extLst>
      <p:ext uri="{BB962C8B-B14F-4D97-AF65-F5344CB8AC3E}">
        <p14:creationId xmlns:p14="http://schemas.microsoft.com/office/powerpoint/2010/main" val="11067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D7C6F52-9AA5-4BCF-955A-2BA7ABC3F464}"/>
              </a:ext>
            </a:extLst>
          </p:cNvPr>
          <p:cNvSpPr/>
          <p:nvPr/>
        </p:nvSpPr>
        <p:spPr>
          <a:xfrm>
            <a:off x="1" y="0"/>
            <a:ext cx="5334000" cy="6858000"/>
          </a:xfrm>
          <a:prstGeom prst="rect">
            <a:avLst/>
          </a:prstGeom>
          <a:solidFill>
            <a:srgbClr val="E4F1FD"/>
          </a:solidFill>
          <a:ln>
            <a:solidFill>
              <a:srgbClr val="E4F1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itel 9">
            <a:extLst>
              <a:ext uri="{FF2B5EF4-FFF2-40B4-BE49-F238E27FC236}">
                <a16:creationId xmlns:a16="http://schemas.microsoft.com/office/drawing/2014/main" id="{173A19B7-913A-4047-9EB2-E5D6ECDE763F}"/>
              </a:ext>
            </a:extLst>
          </p:cNvPr>
          <p:cNvSpPr>
            <a:spLocks noGrp="1"/>
          </p:cNvSpPr>
          <p:nvPr>
            <p:ph type="title"/>
          </p:nvPr>
        </p:nvSpPr>
        <p:spPr/>
        <p:txBody>
          <a:bodyPr/>
          <a:lstStyle/>
          <a:p>
            <a:r>
              <a:rPr lang="da-DK" dirty="0"/>
              <a:t>Average </a:t>
            </a:r>
            <a:r>
              <a:rPr lang="en-US" dirty="0"/>
              <a:t>salary</a:t>
            </a:r>
          </a:p>
        </p:txBody>
      </p:sp>
      <p:pic>
        <p:nvPicPr>
          <p:cNvPr id="11" name="Billede 10">
            <a:extLst>
              <a:ext uri="{FF2B5EF4-FFF2-40B4-BE49-F238E27FC236}">
                <a16:creationId xmlns:a16="http://schemas.microsoft.com/office/drawing/2014/main" id="{373527B2-5E69-45F5-8F7C-28F6B24BB79C}"/>
              </a:ext>
            </a:extLst>
          </p:cNvPr>
          <p:cNvPicPr>
            <a:picLocks noChangeAspect="1"/>
          </p:cNvPicPr>
          <p:nvPr/>
        </p:nvPicPr>
        <p:blipFill rotWithShape="1">
          <a:blip r:embed="rId2"/>
          <a:srcRect r="30552"/>
          <a:stretch/>
        </p:blipFill>
        <p:spPr>
          <a:xfrm>
            <a:off x="6449954" y="191238"/>
            <a:ext cx="4446847" cy="6475524"/>
          </a:xfrm>
          <a:prstGeom prst="rect">
            <a:avLst/>
          </a:prstGeom>
        </p:spPr>
      </p:pic>
      <p:sp>
        <p:nvSpPr>
          <p:cNvPr id="13" name="Pladsholder til tekst 12">
            <a:extLst>
              <a:ext uri="{FF2B5EF4-FFF2-40B4-BE49-F238E27FC236}">
                <a16:creationId xmlns:a16="http://schemas.microsoft.com/office/drawing/2014/main" id="{B2B1208A-C379-4417-AB18-CF4A411E1022}"/>
              </a:ext>
            </a:extLst>
          </p:cNvPr>
          <p:cNvSpPr>
            <a:spLocks noGrp="1"/>
          </p:cNvSpPr>
          <p:nvPr>
            <p:ph type="body" sz="quarter" idx="13"/>
          </p:nvPr>
        </p:nvSpPr>
        <p:spPr>
          <a:xfrm>
            <a:off x="431800" y="1594362"/>
            <a:ext cx="4429567" cy="3185982"/>
          </a:xfrm>
        </p:spPr>
        <p:txBody>
          <a:bodyPr/>
          <a:lstStyle/>
          <a:p>
            <a:r>
              <a:rPr lang="en-US" dirty="0"/>
              <a:t>Average salary for a computer scientist. Remember that salary depends on:</a:t>
            </a:r>
          </a:p>
          <a:p>
            <a:pPr marL="285750" indent="-285750">
              <a:buFontTx/>
              <a:buChar char="-"/>
            </a:pPr>
            <a:r>
              <a:rPr lang="en-US" dirty="0"/>
              <a:t>Job title </a:t>
            </a:r>
          </a:p>
          <a:p>
            <a:pPr marL="285750" indent="-285750">
              <a:buFontTx/>
              <a:buChar char="-"/>
            </a:pPr>
            <a:r>
              <a:rPr lang="en-US" dirty="0"/>
              <a:t>Level of responsibility</a:t>
            </a:r>
          </a:p>
          <a:p>
            <a:pPr marL="285750" indent="-285750">
              <a:buFontTx/>
              <a:buChar char="-"/>
            </a:pPr>
            <a:r>
              <a:rPr lang="en-US" dirty="0"/>
              <a:t>Experience</a:t>
            </a:r>
          </a:p>
          <a:p>
            <a:pPr marL="285750" indent="-285750">
              <a:buFontTx/>
              <a:buChar char="-"/>
            </a:pPr>
            <a:r>
              <a:rPr lang="en-US" dirty="0"/>
              <a:t>Collective</a:t>
            </a:r>
            <a:r>
              <a:rPr lang="da-DK" dirty="0"/>
              <a:t> agreement </a:t>
            </a:r>
          </a:p>
        </p:txBody>
      </p:sp>
    </p:spTree>
    <p:extLst>
      <p:ext uri="{BB962C8B-B14F-4D97-AF65-F5344CB8AC3E}">
        <p14:creationId xmlns:p14="http://schemas.microsoft.com/office/powerpoint/2010/main" val="393014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529A14DC-3048-43AA-B376-F01A2808CF5A}"/>
              </a:ext>
            </a:extLst>
          </p:cNvPr>
          <p:cNvPicPr>
            <a:picLocks noChangeAspect="1"/>
          </p:cNvPicPr>
          <p:nvPr/>
        </p:nvPicPr>
        <p:blipFill>
          <a:blip r:embed="rId2"/>
          <a:stretch>
            <a:fillRect/>
          </a:stretch>
        </p:blipFill>
        <p:spPr>
          <a:xfrm>
            <a:off x="10706100" y="5230821"/>
            <a:ext cx="1485900" cy="1333500"/>
          </a:xfrm>
          <a:prstGeom prst="rect">
            <a:avLst/>
          </a:prstGeom>
        </p:spPr>
      </p:pic>
      <p:pic>
        <p:nvPicPr>
          <p:cNvPr id="2" name="Billede 1">
            <a:extLst>
              <a:ext uri="{FF2B5EF4-FFF2-40B4-BE49-F238E27FC236}">
                <a16:creationId xmlns:a16="http://schemas.microsoft.com/office/drawing/2014/main" id="{59E37599-BC5B-4222-9724-F9030949CDD5}"/>
              </a:ext>
            </a:extLst>
          </p:cNvPr>
          <p:cNvPicPr>
            <a:picLocks noChangeAspect="1"/>
          </p:cNvPicPr>
          <p:nvPr/>
        </p:nvPicPr>
        <p:blipFill>
          <a:blip r:embed="rId3"/>
          <a:stretch>
            <a:fillRect/>
          </a:stretch>
        </p:blipFill>
        <p:spPr>
          <a:xfrm>
            <a:off x="10858500" y="5287971"/>
            <a:ext cx="1181100" cy="1276350"/>
          </a:xfrm>
          <a:prstGeom prst="rect">
            <a:avLst/>
          </a:prstGeom>
        </p:spPr>
      </p:pic>
      <p:pic>
        <p:nvPicPr>
          <p:cNvPr id="9" name="Billede 8">
            <a:extLst>
              <a:ext uri="{FF2B5EF4-FFF2-40B4-BE49-F238E27FC236}">
                <a16:creationId xmlns:a16="http://schemas.microsoft.com/office/drawing/2014/main" id="{FA91726A-34B4-4A41-9BFC-AFF5A66123CC}"/>
              </a:ext>
            </a:extLst>
          </p:cNvPr>
          <p:cNvPicPr>
            <a:picLocks noChangeAspect="1"/>
          </p:cNvPicPr>
          <p:nvPr/>
        </p:nvPicPr>
        <p:blipFill>
          <a:blip r:embed="rId4"/>
          <a:stretch>
            <a:fillRect/>
          </a:stretch>
        </p:blipFill>
        <p:spPr>
          <a:xfrm>
            <a:off x="2695008" y="0"/>
            <a:ext cx="6801984" cy="6858000"/>
          </a:xfrm>
          <a:prstGeom prst="rect">
            <a:avLst/>
          </a:prstGeom>
        </p:spPr>
      </p:pic>
    </p:spTree>
    <p:extLst>
      <p:ext uri="{BB962C8B-B14F-4D97-AF65-F5344CB8AC3E}">
        <p14:creationId xmlns:p14="http://schemas.microsoft.com/office/powerpoint/2010/main" val="70168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529A14DC-3048-43AA-B376-F01A2808CF5A}"/>
              </a:ext>
            </a:extLst>
          </p:cNvPr>
          <p:cNvPicPr>
            <a:picLocks noChangeAspect="1"/>
          </p:cNvPicPr>
          <p:nvPr/>
        </p:nvPicPr>
        <p:blipFill>
          <a:blip r:embed="rId2"/>
          <a:stretch>
            <a:fillRect/>
          </a:stretch>
        </p:blipFill>
        <p:spPr>
          <a:xfrm>
            <a:off x="10706100" y="5230821"/>
            <a:ext cx="1485900" cy="1333500"/>
          </a:xfrm>
          <a:prstGeom prst="rect">
            <a:avLst/>
          </a:prstGeom>
        </p:spPr>
      </p:pic>
      <p:sp>
        <p:nvSpPr>
          <p:cNvPr id="6" name="Titel 4">
            <a:extLst>
              <a:ext uri="{FF2B5EF4-FFF2-40B4-BE49-F238E27FC236}">
                <a16:creationId xmlns:a16="http://schemas.microsoft.com/office/drawing/2014/main" id="{9A216E41-CF55-42EB-A3DD-889210C176D2}"/>
              </a:ext>
            </a:extLst>
          </p:cNvPr>
          <p:cNvSpPr txBox="1">
            <a:spLocks/>
          </p:cNvSpPr>
          <p:nvPr/>
        </p:nvSpPr>
        <p:spPr>
          <a:xfrm>
            <a:off x="2667779" y="2901842"/>
            <a:ext cx="6856441" cy="1151998"/>
          </a:xfrm>
          <a:prstGeom prst="rect">
            <a:avLst/>
          </a:prstGeom>
        </p:spPr>
        <p:txBody>
          <a:bodyPr vert="horz" lIns="0" tIns="0" rIns="0" bIns="0" rtlCol="0" anchor="t" anchorCtr="0">
            <a:normAutofit/>
          </a:bodyPr>
          <a:lstStyle>
            <a:lvl1pPr algn="l" defTabSz="914400" rtl="0" eaLnBrk="1" latinLnBrk="0" hangingPunct="1">
              <a:lnSpc>
                <a:spcPct val="85000"/>
              </a:lnSpc>
              <a:spcBef>
                <a:spcPct val="0"/>
              </a:spcBef>
              <a:buNone/>
              <a:defRPr sz="4500" kern="1200" cap="all" baseline="0">
                <a:solidFill>
                  <a:schemeClr val="accent1"/>
                </a:solidFill>
                <a:latin typeface="+mj-lt"/>
                <a:ea typeface="+mj-ea"/>
                <a:cs typeface="+mj-cs"/>
              </a:defRPr>
            </a:lvl1pPr>
          </a:lstStyle>
          <a:p>
            <a:r>
              <a:rPr lang="en-US" sz="4000" dirty="0"/>
              <a:t>Unemployment benefits</a:t>
            </a:r>
          </a:p>
          <a:p>
            <a:pPr algn="ctr"/>
            <a:r>
              <a:rPr lang="en-US" sz="3200" dirty="0">
                <a:solidFill>
                  <a:schemeClr val="tx1"/>
                </a:solidFill>
              </a:rPr>
              <a:t>A-</a:t>
            </a:r>
            <a:r>
              <a:rPr lang="en-US" sz="3200" dirty="0" err="1">
                <a:solidFill>
                  <a:schemeClr val="tx1"/>
                </a:solidFill>
              </a:rPr>
              <a:t>kasse</a:t>
            </a:r>
            <a:endParaRPr lang="da-DK" sz="4000" dirty="0">
              <a:solidFill>
                <a:schemeClr val="tx1"/>
              </a:solidFill>
            </a:endParaRPr>
          </a:p>
        </p:txBody>
      </p:sp>
    </p:spTree>
    <p:extLst>
      <p:ext uri="{BB962C8B-B14F-4D97-AF65-F5344CB8AC3E}">
        <p14:creationId xmlns:p14="http://schemas.microsoft.com/office/powerpoint/2010/main" val="36057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5AD3145C-25DE-4573-A8BA-58C5EF74B55B}"/>
              </a:ext>
            </a:extLst>
          </p:cNvPr>
          <p:cNvSpPr/>
          <p:nvPr/>
        </p:nvSpPr>
        <p:spPr>
          <a:xfrm>
            <a:off x="0" y="2390115"/>
            <a:ext cx="12192000" cy="4467885"/>
          </a:xfrm>
          <a:prstGeom prst="rect">
            <a:avLst/>
          </a:prstGeom>
          <a:solidFill>
            <a:srgbClr val="E4F1FD"/>
          </a:solidFill>
          <a:ln>
            <a:solidFill>
              <a:srgbClr val="E4F1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5B671436-0CE8-4665-B6E7-0E54FB4B3A50}"/>
              </a:ext>
            </a:extLst>
          </p:cNvPr>
          <p:cNvSpPr>
            <a:spLocks noGrp="1"/>
          </p:cNvSpPr>
          <p:nvPr>
            <p:ph type="title"/>
          </p:nvPr>
        </p:nvSpPr>
        <p:spPr>
          <a:xfrm>
            <a:off x="371192" y="444361"/>
            <a:ext cx="6593488" cy="1621385"/>
          </a:xfrm>
        </p:spPr>
        <p:txBody>
          <a:bodyPr>
            <a:normAutofit/>
          </a:bodyPr>
          <a:lstStyle/>
          <a:p>
            <a:pPr algn="ctr"/>
            <a:r>
              <a:rPr lang="en-US" sz="4400" dirty="0">
                <a:solidFill>
                  <a:schemeClr val="accent2"/>
                </a:solidFill>
              </a:rPr>
              <a:t>13.836 </a:t>
            </a:r>
            <a:r>
              <a:rPr lang="en-US" sz="4400" dirty="0" err="1">
                <a:solidFill>
                  <a:schemeClr val="accent2"/>
                </a:solidFill>
              </a:rPr>
              <a:t>dkk</a:t>
            </a:r>
            <a:r>
              <a:rPr lang="en-US" sz="4400" dirty="0">
                <a:solidFill>
                  <a:schemeClr val="accent2"/>
                </a:solidFill>
              </a:rPr>
              <a:t> per month</a:t>
            </a:r>
            <a:endParaRPr lang="en-US" sz="4400" dirty="0"/>
          </a:p>
        </p:txBody>
      </p:sp>
      <p:sp>
        <p:nvSpPr>
          <p:cNvPr id="5" name="Pil: kløftet til højre 4">
            <a:extLst>
              <a:ext uri="{FF2B5EF4-FFF2-40B4-BE49-F238E27FC236}">
                <a16:creationId xmlns:a16="http://schemas.microsoft.com/office/drawing/2014/main" id="{022ED025-E68D-43E2-AE7C-FD2BEF1C9F78}"/>
              </a:ext>
            </a:extLst>
          </p:cNvPr>
          <p:cNvSpPr/>
          <p:nvPr/>
        </p:nvSpPr>
        <p:spPr>
          <a:xfrm>
            <a:off x="674330" y="4932077"/>
            <a:ext cx="4425422" cy="1382402"/>
          </a:xfrm>
          <a:prstGeom prst="notched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b="1" dirty="0"/>
              <a:t>I AM NOT YET A MEMBER?</a:t>
            </a:r>
          </a:p>
        </p:txBody>
      </p:sp>
      <p:sp>
        <p:nvSpPr>
          <p:cNvPr id="6" name="Pil: højre 5">
            <a:extLst>
              <a:ext uri="{FF2B5EF4-FFF2-40B4-BE49-F238E27FC236}">
                <a16:creationId xmlns:a16="http://schemas.microsoft.com/office/drawing/2014/main" id="{A9163F95-8F8C-4BFA-929E-EA5E710B8233}"/>
              </a:ext>
            </a:extLst>
          </p:cNvPr>
          <p:cNvSpPr/>
          <p:nvPr/>
        </p:nvSpPr>
        <p:spPr>
          <a:xfrm>
            <a:off x="674330" y="2496227"/>
            <a:ext cx="4522703" cy="130070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b="1" dirty="0"/>
              <a:t>I HAVE BEEN A MEMBER FOR AT LEAST 12 MONTH</a:t>
            </a:r>
          </a:p>
        </p:txBody>
      </p:sp>
      <p:pic>
        <p:nvPicPr>
          <p:cNvPr id="8" name="Grafik 7" descr="Plante">
            <a:extLst>
              <a:ext uri="{FF2B5EF4-FFF2-40B4-BE49-F238E27FC236}">
                <a16:creationId xmlns:a16="http://schemas.microsoft.com/office/drawing/2014/main" id="{79BCF245-3669-417E-A0EF-FCA5397897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09237" y="178636"/>
            <a:ext cx="2382763" cy="2382763"/>
          </a:xfrm>
          <a:prstGeom prst="rect">
            <a:avLst/>
          </a:prstGeom>
        </p:spPr>
      </p:pic>
      <p:sp>
        <p:nvSpPr>
          <p:cNvPr id="9" name="Tekstfelt 8">
            <a:extLst>
              <a:ext uri="{FF2B5EF4-FFF2-40B4-BE49-F238E27FC236}">
                <a16:creationId xmlns:a16="http://schemas.microsoft.com/office/drawing/2014/main" id="{FF9CF66A-4CD7-4051-9CE8-C7887EF165C5}"/>
              </a:ext>
            </a:extLst>
          </p:cNvPr>
          <p:cNvSpPr txBox="1"/>
          <p:nvPr/>
        </p:nvSpPr>
        <p:spPr>
          <a:xfrm>
            <a:off x="5197033" y="2792638"/>
            <a:ext cx="6614160" cy="707886"/>
          </a:xfrm>
          <a:prstGeom prst="rect">
            <a:avLst/>
          </a:prstGeom>
          <a:noFill/>
        </p:spPr>
        <p:txBody>
          <a:bodyPr wrap="square" rtlCol="0">
            <a:spAutoFit/>
          </a:bodyPr>
          <a:lstStyle/>
          <a:p>
            <a:r>
              <a:rPr lang="da-DK" sz="2000" b="1" dirty="0"/>
              <a:t>GREAT! YOU ARE ENTITLED TO BENFITS THE DAY AFTER YOU GRADUATE</a:t>
            </a:r>
          </a:p>
        </p:txBody>
      </p:sp>
      <p:sp>
        <p:nvSpPr>
          <p:cNvPr id="11" name="Tekstfelt 10">
            <a:extLst>
              <a:ext uri="{FF2B5EF4-FFF2-40B4-BE49-F238E27FC236}">
                <a16:creationId xmlns:a16="http://schemas.microsoft.com/office/drawing/2014/main" id="{DDC0C2FA-BE49-4A15-B6E5-9F7F6F82E853}"/>
              </a:ext>
            </a:extLst>
          </p:cNvPr>
          <p:cNvSpPr txBox="1"/>
          <p:nvPr/>
        </p:nvSpPr>
        <p:spPr>
          <a:xfrm>
            <a:off x="5197033" y="5115446"/>
            <a:ext cx="6614160" cy="1015663"/>
          </a:xfrm>
          <a:prstGeom prst="rect">
            <a:avLst/>
          </a:prstGeom>
          <a:noFill/>
        </p:spPr>
        <p:txBody>
          <a:bodyPr wrap="square" rtlCol="0">
            <a:spAutoFit/>
          </a:bodyPr>
          <a:lstStyle/>
          <a:p>
            <a:r>
              <a:rPr lang="da-DK" sz="2000" b="1" dirty="0"/>
              <a:t>YOU CAN STILL MAKE IT! </a:t>
            </a:r>
          </a:p>
          <a:p>
            <a:r>
              <a:rPr lang="da-DK" sz="2000" b="1" dirty="0"/>
              <a:t>IF YOU SIGN UP TODAY YOU CAN OBTAIN BENEFIT ONE MONTH AFTER GRADUATION</a:t>
            </a:r>
          </a:p>
        </p:txBody>
      </p:sp>
    </p:spTree>
    <p:extLst>
      <p:ext uri="{BB962C8B-B14F-4D97-AF65-F5344CB8AC3E}">
        <p14:creationId xmlns:p14="http://schemas.microsoft.com/office/powerpoint/2010/main" val="1262249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a-DK" dirty="0" err="1"/>
              <a:t>After</a:t>
            </a:r>
            <a:r>
              <a:rPr lang="da-DK" dirty="0"/>
              <a:t> graduation?</a:t>
            </a:r>
            <a:endParaRPr lang="en-US" dirty="0"/>
          </a:p>
        </p:txBody>
      </p:sp>
      <p:sp>
        <p:nvSpPr>
          <p:cNvPr id="3" name="Pladsholder til tekst 2"/>
          <p:cNvSpPr>
            <a:spLocks noGrp="1"/>
          </p:cNvSpPr>
          <p:nvPr>
            <p:ph type="body" idx="1"/>
          </p:nvPr>
        </p:nvSpPr>
        <p:spPr>
          <a:xfrm>
            <a:off x="844550" y="1619250"/>
            <a:ext cx="10502900" cy="5597979"/>
          </a:xfrm>
        </p:spPr>
        <p:txBody>
          <a:bodyPr>
            <a:normAutofit/>
          </a:bodyPr>
          <a:lstStyle/>
          <a:p>
            <a:pPr marL="0" indent="0">
              <a:buNone/>
              <a:tabLst>
                <a:tab pos="290830" algn="l"/>
                <a:tab pos="581660" algn="l"/>
                <a:tab pos="872490" algn="l"/>
                <a:tab pos="1163320" algn="l"/>
                <a:tab pos="1454150" algn="l"/>
                <a:tab pos="1744980" algn="l"/>
                <a:tab pos="2035810" algn="l"/>
                <a:tab pos="2326640" algn="l"/>
                <a:tab pos="2617470" algn="l"/>
                <a:tab pos="2908300" algn="l"/>
                <a:tab pos="3199130" algn="l"/>
                <a:tab pos="3489960" algn="l"/>
                <a:tab pos="3780790" algn="l"/>
                <a:tab pos="4071620" algn="l"/>
                <a:tab pos="4362450" algn="l"/>
                <a:tab pos="4653280" algn="l"/>
              </a:tabLst>
            </a:pPr>
            <a:r>
              <a:rPr lang="da-DK" sz="2400" dirty="0">
                <a:ea typeface="Times New Roman" panose="02020603050405020304" pitchFamily="18" charset="0"/>
              </a:rPr>
              <a:t>1. </a:t>
            </a:r>
            <a:r>
              <a:rPr lang="da-DK" sz="2400" dirty="0" err="1">
                <a:ea typeface="Times New Roman" panose="02020603050405020304" pitchFamily="18" charset="0"/>
              </a:rPr>
              <a:t>Apply</a:t>
            </a:r>
            <a:r>
              <a:rPr lang="da-DK" sz="2400" dirty="0">
                <a:ea typeface="Times New Roman" panose="02020603050405020304" pitchFamily="18" charset="0"/>
              </a:rPr>
              <a:t> for </a:t>
            </a:r>
            <a:r>
              <a:rPr lang="da-DK" sz="2400" dirty="0" err="1">
                <a:ea typeface="Times New Roman" panose="02020603050405020304" pitchFamily="18" charset="0"/>
              </a:rPr>
              <a:t>membership</a:t>
            </a:r>
            <a:r>
              <a:rPr lang="da-DK" sz="2400" dirty="0">
                <a:ea typeface="Times New Roman" panose="02020603050405020304" pitchFamily="18" charset="0"/>
              </a:rPr>
              <a:t> in </a:t>
            </a:r>
            <a:r>
              <a:rPr lang="da-DK" sz="2400" dirty="0" err="1">
                <a:ea typeface="Times New Roman" panose="02020603050405020304" pitchFamily="18" charset="0"/>
              </a:rPr>
              <a:t>HKs</a:t>
            </a:r>
            <a:r>
              <a:rPr lang="da-DK" sz="2400" dirty="0">
                <a:ea typeface="Times New Roman" panose="02020603050405020304" pitchFamily="18" charset="0"/>
              </a:rPr>
              <a:t> a-kasse </a:t>
            </a:r>
            <a:r>
              <a:rPr lang="da-DK" sz="2400" b="1" dirty="0">
                <a:ea typeface="Times New Roman" panose="02020603050405020304" pitchFamily="18" charset="0"/>
              </a:rPr>
              <a:t>- </a:t>
            </a:r>
            <a:r>
              <a:rPr lang="da-DK" sz="2400" dirty="0">
                <a:solidFill>
                  <a:schemeClr val="accent1"/>
                </a:solidFill>
                <a:ea typeface="Times New Roman" panose="02020603050405020304" pitchFamily="18" charset="0"/>
              </a:rPr>
              <a:t>no </a:t>
            </a:r>
            <a:r>
              <a:rPr lang="da-DK" sz="2400" dirty="0" err="1">
                <a:solidFill>
                  <a:schemeClr val="accent1"/>
                </a:solidFill>
                <a:ea typeface="Times New Roman" panose="02020603050405020304" pitchFamily="18" charset="0"/>
              </a:rPr>
              <a:t>later</a:t>
            </a:r>
            <a:r>
              <a:rPr lang="da-DK" sz="2400" dirty="0">
                <a:solidFill>
                  <a:schemeClr val="accent1"/>
                </a:solidFill>
                <a:ea typeface="Times New Roman" panose="02020603050405020304" pitchFamily="18" charset="0"/>
              </a:rPr>
              <a:t> </a:t>
            </a:r>
            <a:r>
              <a:rPr lang="da-DK" sz="2400" dirty="0" err="1">
                <a:solidFill>
                  <a:schemeClr val="accent1"/>
                </a:solidFill>
                <a:ea typeface="Times New Roman" panose="02020603050405020304" pitchFamily="18" charset="0"/>
              </a:rPr>
              <a:t>than</a:t>
            </a:r>
            <a:r>
              <a:rPr lang="da-DK" sz="2400" dirty="0">
                <a:solidFill>
                  <a:schemeClr val="accent1"/>
                </a:solidFill>
                <a:ea typeface="Times New Roman" panose="02020603050405020304" pitchFamily="18" charset="0"/>
              </a:rPr>
              <a:t> 14 </a:t>
            </a:r>
            <a:r>
              <a:rPr lang="da-DK" sz="2400" dirty="0" err="1">
                <a:solidFill>
                  <a:schemeClr val="accent1"/>
                </a:solidFill>
                <a:ea typeface="Times New Roman" panose="02020603050405020304" pitchFamily="18" charset="0"/>
              </a:rPr>
              <a:t>days</a:t>
            </a:r>
            <a:r>
              <a:rPr lang="da-DK" sz="2400" dirty="0">
                <a:solidFill>
                  <a:schemeClr val="accent1"/>
                </a:solidFill>
                <a:ea typeface="Times New Roman" panose="02020603050405020304" pitchFamily="18" charset="0"/>
              </a:rPr>
              <a:t> </a:t>
            </a:r>
            <a:r>
              <a:rPr lang="da-DK" sz="2400" dirty="0" err="1">
                <a:solidFill>
                  <a:schemeClr val="accent1"/>
                </a:solidFill>
                <a:ea typeface="Times New Roman" panose="02020603050405020304" pitchFamily="18" charset="0"/>
              </a:rPr>
              <a:t>after</a:t>
            </a:r>
            <a:r>
              <a:rPr lang="da-DK" sz="2400" dirty="0">
                <a:solidFill>
                  <a:schemeClr val="accent1"/>
                </a:solidFill>
                <a:ea typeface="Times New Roman" panose="02020603050405020304" pitchFamily="18" charset="0"/>
              </a:rPr>
              <a:t> graduation (last </a:t>
            </a:r>
            <a:r>
              <a:rPr lang="da-DK" sz="2400" dirty="0" err="1">
                <a:solidFill>
                  <a:schemeClr val="accent1"/>
                </a:solidFill>
                <a:ea typeface="Times New Roman" panose="02020603050405020304" pitchFamily="18" charset="0"/>
              </a:rPr>
              <a:t>exam</a:t>
            </a:r>
            <a:r>
              <a:rPr lang="da-DK" sz="2400" dirty="0">
                <a:solidFill>
                  <a:schemeClr val="accent1"/>
                </a:solidFill>
                <a:ea typeface="Times New Roman" panose="02020603050405020304" pitchFamily="18" charset="0"/>
              </a:rPr>
              <a:t>)</a:t>
            </a:r>
          </a:p>
          <a:p>
            <a:pPr marL="0" indent="0">
              <a:buNone/>
              <a:tabLst>
                <a:tab pos="290830" algn="l"/>
                <a:tab pos="581660" algn="l"/>
                <a:tab pos="872490" algn="l"/>
                <a:tab pos="1163320" algn="l"/>
                <a:tab pos="1454150" algn="l"/>
                <a:tab pos="1744980" algn="l"/>
                <a:tab pos="2035810" algn="l"/>
                <a:tab pos="2326640" algn="l"/>
                <a:tab pos="2617470" algn="l"/>
                <a:tab pos="2908300" algn="l"/>
                <a:tab pos="3199130" algn="l"/>
                <a:tab pos="3489960" algn="l"/>
                <a:tab pos="3780790" algn="l"/>
                <a:tab pos="4071620" algn="l"/>
                <a:tab pos="4362450" algn="l"/>
                <a:tab pos="4653280" algn="l"/>
              </a:tabLst>
            </a:pPr>
            <a:r>
              <a:rPr lang="en-US" sz="2400" dirty="0">
                <a:ea typeface="Times New Roman" panose="02020603050405020304" pitchFamily="18" charset="0"/>
              </a:rPr>
              <a:t>2. Register with your local Job Center at </a:t>
            </a:r>
            <a:r>
              <a:rPr lang="en-US" sz="2400" b="1" dirty="0">
                <a:ea typeface="Times New Roman" panose="02020603050405020304" pitchFamily="18" charset="0"/>
              </a:rPr>
              <a:t>jobnet.dk</a:t>
            </a:r>
            <a:r>
              <a:rPr lang="en-US" sz="2400" dirty="0">
                <a:ea typeface="Times New Roman" panose="02020603050405020304" pitchFamily="18" charset="0"/>
              </a:rPr>
              <a:t> </a:t>
            </a:r>
            <a:endParaRPr lang="da-DK" sz="2400" dirty="0">
              <a:ea typeface="Times New Roman" panose="02020603050405020304" pitchFamily="18" charset="0"/>
            </a:endParaRPr>
          </a:p>
          <a:p>
            <a:pPr marL="0" indent="0">
              <a:buNone/>
              <a:tabLst>
                <a:tab pos="290830" algn="l"/>
                <a:tab pos="581660" algn="l"/>
                <a:tab pos="872490" algn="l"/>
                <a:tab pos="1163320" algn="l"/>
                <a:tab pos="1454150" algn="l"/>
                <a:tab pos="1744980" algn="l"/>
                <a:tab pos="2035810" algn="l"/>
                <a:tab pos="2326640" algn="l"/>
                <a:tab pos="2617470" algn="l"/>
                <a:tab pos="2908300" algn="l"/>
                <a:tab pos="3199130" algn="l"/>
                <a:tab pos="3489960" algn="l"/>
                <a:tab pos="3780790" algn="l"/>
                <a:tab pos="4071620" algn="l"/>
                <a:tab pos="4362450" algn="l"/>
                <a:tab pos="4653280" algn="l"/>
              </a:tabLst>
            </a:pPr>
            <a:r>
              <a:rPr lang="da-DK" sz="2400" dirty="0">
                <a:ea typeface="Times New Roman" panose="02020603050405020304" pitchFamily="18" charset="0"/>
              </a:rPr>
              <a:t>3. Submit a Statement of </a:t>
            </a:r>
            <a:r>
              <a:rPr lang="da-DK" sz="2400" dirty="0" err="1">
                <a:ea typeface="Times New Roman" panose="02020603050405020304" pitchFamily="18" charset="0"/>
              </a:rPr>
              <a:t>Availability</a:t>
            </a:r>
            <a:r>
              <a:rPr lang="da-DK" sz="2400" dirty="0">
                <a:ea typeface="Times New Roman" panose="02020603050405020304" pitchFamily="18" charset="0"/>
              </a:rPr>
              <a:t> (ledighedserklæring) at </a:t>
            </a:r>
            <a:r>
              <a:rPr lang="da-DK" sz="2400" b="1" dirty="0">
                <a:ea typeface="Times New Roman" panose="02020603050405020304" pitchFamily="18" charset="0"/>
              </a:rPr>
              <a:t>mithk.dk</a:t>
            </a:r>
            <a:endParaRPr lang="da-DK" sz="2400" dirty="0">
              <a:ea typeface="Times New Roman" panose="02020603050405020304" pitchFamily="18" charset="0"/>
            </a:endParaRPr>
          </a:p>
          <a:p>
            <a:pPr marL="0" indent="0">
              <a:buNone/>
              <a:tabLst>
                <a:tab pos="290830" algn="l"/>
                <a:tab pos="581660" algn="l"/>
                <a:tab pos="872490" algn="l"/>
                <a:tab pos="1163320" algn="l"/>
                <a:tab pos="1454150" algn="l"/>
                <a:tab pos="1744980" algn="l"/>
                <a:tab pos="2035810" algn="l"/>
                <a:tab pos="2326640" algn="l"/>
                <a:tab pos="2617470" algn="l"/>
                <a:tab pos="2908300" algn="l"/>
                <a:tab pos="3199130" algn="l"/>
                <a:tab pos="3489960" algn="l"/>
                <a:tab pos="3780790" algn="l"/>
                <a:tab pos="4071620" algn="l"/>
                <a:tab pos="4362450" algn="l"/>
                <a:tab pos="4653280" algn="l"/>
              </a:tabLst>
            </a:pPr>
            <a:r>
              <a:rPr lang="da-DK" sz="2400" dirty="0">
                <a:ea typeface="Times New Roman" panose="02020603050405020304" pitchFamily="18" charset="0"/>
              </a:rPr>
              <a:t>4. </a:t>
            </a:r>
            <a:r>
              <a:rPr lang="da-DK" sz="2400" dirty="0" err="1">
                <a:ea typeface="Times New Roman" panose="02020603050405020304" pitchFamily="18" charset="0"/>
              </a:rPr>
              <a:t>Confirm</a:t>
            </a:r>
            <a:r>
              <a:rPr lang="da-DK" sz="2400" dirty="0">
                <a:ea typeface="Times New Roman" panose="02020603050405020304" pitchFamily="18" charset="0"/>
              </a:rPr>
              <a:t> job </a:t>
            </a:r>
            <a:r>
              <a:rPr lang="da-DK" sz="2400" dirty="0" err="1">
                <a:ea typeface="Times New Roman" panose="02020603050405020304" pitchFamily="18" charset="0"/>
              </a:rPr>
              <a:t>search</a:t>
            </a:r>
            <a:r>
              <a:rPr lang="da-DK" sz="2400" dirty="0">
                <a:ea typeface="Times New Roman" panose="02020603050405020304" pitchFamily="18" charset="0"/>
              </a:rPr>
              <a:t> at </a:t>
            </a:r>
            <a:r>
              <a:rPr lang="da-DK" sz="2400" dirty="0" err="1">
                <a:ea typeface="Times New Roman" panose="02020603050405020304" pitchFamily="18" charset="0"/>
              </a:rPr>
              <a:t>least</a:t>
            </a:r>
            <a:r>
              <a:rPr lang="da-DK" sz="2400" dirty="0">
                <a:ea typeface="Times New Roman" panose="02020603050405020304" pitchFamily="18" charset="0"/>
              </a:rPr>
              <a:t> </a:t>
            </a:r>
            <a:r>
              <a:rPr lang="da-DK" sz="2400" dirty="0" err="1">
                <a:ea typeface="Times New Roman" panose="02020603050405020304" pitchFamily="18" charset="0"/>
              </a:rPr>
              <a:t>every</a:t>
            </a:r>
            <a:r>
              <a:rPr lang="da-DK" sz="2400" dirty="0">
                <a:ea typeface="Times New Roman" panose="02020603050405020304" pitchFamily="18" charset="0"/>
              </a:rPr>
              <a:t> 7 </a:t>
            </a:r>
            <a:r>
              <a:rPr lang="da-DK" sz="2400" dirty="0" err="1">
                <a:ea typeface="Times New Roman" panose="02020603050405020304" pitchFamily="18" charset="0"/>
              </a:rPr>
              <a:t>days</a:t>
            </a:r>
            <a:r>
              <a:rPr lang="da-DK" sz="2400" dirty="0">
                <a:ea typeface="Times New Roman" panose="02020603050405020304" pitchFamily="18" charset="0"/>
              </a:rPr>
              <a:t> at </a:t>
            </a:r>
            <a:r>
              <a:rPr lang="da-DK" sz="2400" b="1" dirty="0">
                <a:ea typeface="Times New Roman" panose="02020603050405020304" pitchFamily="18" charset="0"/>
              </a:rPr>
              <a:t>jobnet.dk</a:t>
            </a:r>
            <a:endParaRPr lang="da-DK" sz="2400" dirty="0">
              <a:ea typeface="Times New Roman" panose="02020603050405020304" pitchFamily="18" charset="0"/>
            </a:endParaRPr>
          </a:p>
          <a:p>
            <a:pPr marL="0" indent="0">
              <a:buNone/>
              <a:tabLst>
                <a:tab pos="290830" algn="l"/>
                <a:tab pos="581660" algn="l"/>
                <a:tab pos="872490" algn="l"/>
                <a:tab pos="1163320" algn="l"/>
                <a:tab pos="1454150" algn="l"/>
                <a:tab pos="1744980" algn="l"/>
                <a:tab pos="2035810" algn="l"/>
                <a:tab pos="2326640" algn="l"/>
                <a:tab pos="2617470" algn="l"/>
                <a:tab pos="2908300" algn="l"/>
                <a:tab pos="3199130" algn="l"/>
                <a:tab pos="3489960" algn="l"/>
                <a:tab pos="3780790" algn="l"/>
                <a:tab pos="4071620" algn="l"/>
                <a:tab pos="4362450" algn="l"/>
                <a:tab pos="4653280" algn="l"/>
              </a:tabLst>
            </a:pPr>
            <a:r>
              <a:rPr lang="da-DK" sz="2400" dirty="0">
                <a:ea typeface="Times New Roman" panose="02020603050405020304" pitchFamily="18" charset="0"/>
              </a:rPr>
              <a:t>5. </a:t>
            </a:r>
            <a:r>
              <a:rPr lang="da-DK" sz="2400" dirty="0" err="1">
                <a:ea typeface="Times New Roman" panose="02020603050405020304" pitchFamily="18" charset="0"/>
              </a:rPr>
              <a:t>Within</a:t>
            </a:r>
            <a:r>
              <a:rPr lang="da-DK" sz="2400" dirty="0">
                <a:ea typeface="Times New Roman" panose="02020603050405020304" pitchFamily="18" charset="0"/>
              </a:rPr>
              <a:t> 2 </a:t>
            </a:r>
            <a:r>
              <a:rPr lang="da-DK" sz="2400" dirty="0" err="1">
                <a:ea typeface="Times New Roman" panose="02020603050405020304" pitchFamily="18" charset="0"/>
              </a:rPr>
              <a:t>weeks</a:t>
            </a:r>
            <a:r>
              <a:rPr lang="da-DK" sz="2400" dirty="0">
                <a:ea typeface="Times New Roman" panose="02020603050405020304" pitchFamily="18" charset="0"/>
              </a:rPr>
              <a:t> </a:t>
            </a:r>
            <a:r>
              <a:rPr lang="da-DK" sz="2400" dirty="0" err="1">
                <a:ea typeface="Times New Roman" panose="02020603050405020304" pitchFamily="18" charset="0"/>
              </a:rPr>
              <a:t>after</a:t>
            </a:r>
            <a:r>
              <a:rPr lang="da-DK" sz="2400" dirty="0">
                <a:ea typeface="Times New Roman" panose="02020603050405020304" pitchFamily="18" charset="0"/>
              </a:rPr>
              <a:t> </a:t>
            </a:r>
            <a:r>
              <a:rPr lang="da-DK" sz="2400" dirty="0" err="1">
                <a:ea typeface="Times New Roman" panose="02020603050405020304" pitchFamily="18" charset="0"/>
              </a:rPr>
              <a:t>you</a:t>
            </a:r>
            <a:r>
              <a:rPr lang="da-DK" sz="2400" dirty="0">
                <a:ea typeface="Times New Roman" panose="02020603050405020304" pitchFamily="18" charset="0"/>
              </a:rPr>
              <a:t> have </a:t>
            </a:r>
            <a:r>
              <a:rPr lang="da-DK" sz="2400" dirty="0" err="1">
                <a:ea typeface="Times New Roman" panose="02020603050405020304" pitchFamily="18" charset="0"/>
              </a:rPr>
              <a:t>declared</a:t>
            </a:r>
            <a:r>
              <a:rPr lang="da-DK" sz="2400" dirty="0">
                <a:ea typeface="Times New Roman" panose="02020603050405020304" pitchFamily="18" charset="0"/>
              </a:rPr>
              <a:t> </a:t>
            </a:r>
            <a:r>
              <a:rPr lang="da-DK" sz="2400" dirty="0" err="1">
                <a:ea typeface="Times New Roman" panose="02020603050405020304" pitchFamily="18" charset="0"/>
              </a:rPr>
              <a:t>yourself</a:t>
            </a:r>
            <a:r>
              <a:rPr lang="da-DK" sz="2400" dirty="0">
                <a:ea typeface="Times New Roman" panose="02020603050405020304" pitchFamily="18" charset="0"/>
              </a:rPr>
              <a:t> </a:t>
            </a:r>
            <a:r>
              <a:rPr lang="da-DK" sz="2400" dirty="0" err="1">
                <a:ea typeface="Times New Roman" panose="02020603050405020304" pitchFamily="18" charset="0"/>
              </a:rPr>
              <a:t>unemployed</a:t>
            </a:r>
            <a:r>
              <a:rPr lang="da-DK" sz="2400" dirty="0">
                <a:ea typeface="Times New Roman" panose="02020603050405020304" pitchFamily="18" charset="0"/>
              </a:rPr>
              <a:t>, </a:t>
            </a:r>
            <a:r>
              <a:rPr lang="da-DK" sz="2400" dirty="0" err="1">
                <a:ea typeface="Times New Roman" panose="02020603050405020304" pitchFamily="18" charset="0"/>
              </a:rPr>
              <a:t>you</a:t>
            </a:r>
            <a:r>
              <a:rPr lang="da-DK" sz="2400" dirty="0">
                <a:ea typeface="Times New Roman" panose="02020603050405020304" pitchFamily="18" charset="0"/>
              </a:rPr>
              <a:t> must </a:t>
            </a:r>
            <a:r>
              <a:rPr lang="da-DK" sz="2400" dirty="0" err="1">
                <a:ea typeface="Times New Roman" panose="02020603050405020304" pitchFamily="18" charset="0"/>
              </a:rPr>
              <a:t>add</a:t>
            </a:r>
            <a:r>
              <a:rPr lang="da-DK" sz="2400" dirty="0">
                <a:ea typeface="Times New Roman" panose="02020603050405020304" pitchFamily="18" charset="0"/>
              </a:rPr>
              <a:t> an </a:t>
            </a:r>
            <a:r>
              <a:rPr lang="da-DK" sz="2400" dirty="0" err="1">
                <a:ea typeface="Times New Roman" panose="02020603050405020304" pitchFamily="18" charset="0"/>
              </a:rPr>
              <a:t>active</a:t>
            </a:r>
            <a:r>
              <a:rPr lang="da-DK" sz="2400" dirty="0">
                <a:ea typeface="Times New Roman" panose="02020603050405020304" pitchFamily="18" charset="0"/>
              </a:rPr>
              <a:t> resume (CV) at </a:t>
            </a:r>
            <a:r>
              <a:rPr lang="da-DK" sz="2400" b="1" dirty="0">
                <a:ea typeface="Times New Roman" panose="02020603050405020304" pitchFamily="18" charset="0"/>
              </a:rPr>
              <a:t>jobnet.dk</a:t>
            </a:r>
            <a:endParaRPr lang="da-DK" sz="2400" dirty="0">
              <a:ea typeface="Times New Roman" panose="02020603050405020304" pitchFamily="18" charset="0"/>
            </a:endParaRPr>
          </a:p>
          <a:p>
            <a:pPr marL="0" indent="0">
              <a:buNone/>
              <a:tabLst>
                <a:tab pos="290830" algn="l"/>
                <a:tab pos="581660" algn="l"/>
                <a:tab pos="872490" algn="l"/>
                <a:tab pos="1163320" algn="l"/>
                <a:tab pos="1454150" algn="l"/>
                <a:tab pos="1744980" algn="l"/>
                <a:tab pos="2035810" algn="l"/>
                <a:tab pos="2326640" algn="l"/>
                <a:tab pos="2617470" algn="l"/>
                <a:tab pos="2908300" algn="l"/>
                <a:tab pos="3199130" algn="l"/>
                <a:tab pos="3489960" algn="l"/>
                <a:tab pos="3780790" algn="l"/>
                <a:tab pos="4071620" algn="l"/>
                <a:tab pos="4362450" algn="l"/>
                <a:tab pos="4653280" algn="l"/>
              </a:tabLst>
            </a:pPr>
            <a:r>
              <a:rPr lang="da-DK" sz="2400" b="1" dirty="0" err="1">
                <a:solidFill>
                  <a:schemeClr val="accent1"/>
                </a:solidFill>
                <a:ea typeface="Times New Roman" panose="02020603050405020304" pitchFamily="18" charset="0"/>
              </a:rPr>
              <a:t>These</a:t>
            </a:r>
            <a:r>
              <a:rPr lang="da-DK" sz="2400" b="1" dirty="0">
                <a:solidFill>
                  <a:schemeClr val="accent1"/>
                </a:solidFill>
                <a:ea typeface="Times New Roman" panose="02020603050405020304" pitchFamily="18" charset="0"/>
              </a:rPr>
              <a:t> </a:t>
            </a:r>
            <a:r>
              <a:rPr lang="da-DK" sz="2400" b="1" dirty="0" err="1">
                <a:solidFill>
                  <a:schemeClr val="accent1"/>
                </a:solidFill>
                <a:ea typeface="Times New Roman" panose="02020603050405020304" pitchFamily="18" charset="0"/>
              </a:rPr>
              <a:t>rules</a:t>
            </a:r>
            <a:r>
              <a:rPr lang="da-DK" sz="2400" b="1" dirty="0">
                <a:solidFill>
                  <a:schemeClr val="accent1"/>
                </a:solidFill>
                <a:ea typeface="Times New Roman" panose="02020603050405020304" pitchFamily="18" charset="0"/>
              </a:rPr>
              <a:t> </a:t>
            </a:r>
            <a:r>
              <a:rPr lang="da-DK" sz="2400" b="1" dirty="0" err="1">
                <a:solidFill>
                  <a:schemeClr val="accent1"/>
                </a:solidFill>
                <a:ea typeface="Times New Roman" panose="02020603050405020304" pitchFamily="18" charset="0"/>
              </a:rPr>
              <a:t>are</a:t>
            </a:r>
            <a:r>
              <a:rPr lang="da-DK" sz="2400" b="1" dirty="0">
                <a:solidFill>
                  <a:schemeClr val="accent1"/>
                </a:solidFill>
                <a:ea typeface="Times New Roman" panose="02020603050405020304" pitchFamily="18" charset="0"/>
              </a:rPr>
              <a:t> </a:t>
            </a:r>
            <a:r>
              <a:rPr lang="da-DK" sz="2400" b="1" dirty="0" err="1">
                <a:solidFill>
                  <a:schemeClr val="accent1"/>
                </a:solidFill>
                <a:ea typeface="Times New Roman" panose="02020603050405020304" pitchFamily="18" charset="0"/>
              </a:rPr>
              <a:t>decided</a:t>
            </a:r>
            <a:r>
              <a:rPr lang="da-DK" sz="2400" b="1" dirty="0">
                <a:solidFill>
                  <a:schemeClr val="accent1"/>
                </a:solidFill>
                <a:ea typeface="Times New Roman" panose="02020603050405020304" pitchFamily="18" charset="0"/>
              </a:rPr>
              <a:t> by </a:t>
            </a:r>
            <a:r>
              <a:rPr lang="da-DK" sz="2400" b="1" dirty="0" err="1">
                <a:solidFill>
                  <a:schemeClr val="accent1"/>
                </a:solidFill>
                <a:ea typeface="Times New Roman" panose="02020603050405020304" pitchFamily="18" charset="0"/>
              </a:rPr>
              <a:t>law</a:t>
            </a:r>
            <a:r>
              <a:rPr lang="da-DK" sz="2400" b="1" dirty="0">
                <a:solidFill>
                  <a:schemeClr val="accent1"/>
                </a:solidFill>
                <a:ea typeface="Times New Roman" panose="02020603050405020304" pitchFamily="18" charset="0"/>
              </a:rPr>
              <a:t> and </a:t>
            </a:r>
            <a:r>
              <a:rPr lang="da-DK" sz="2400" b="1" dirty="0" err="1">
                <a:solidFill>
                  <a:schemeClr val="accent1"/>
                </a:solidFill>
                <a:ea typeface="Times New Roman" panose="02020603050405020304" pitchFamily="18" charset="0"/>
              </a:rPr>
              <a:t>there</a:t>
            </a:r>
            <a:r>
              <a:rPr lang="da-DK" sz="2400" b="1" dirty="0">
                <a:solidFill>
                  <a:schemeClr val="accent1"/>
                </a:solidFill>
                <a:ea typeface="Times New Roman" panose="02020603050405020304" pitchFamily="18" charset="0"/>
              </a:rPr>
              <a:t> </a:t>
            </a:r>
            <a:r>
              <a:rPr lang="da-DK" sz="2400" b="1" dirty="0" err="1">
                <a:solidFill>
                  <a:schemeClr val="accent1"/>
                </a:solidFill>
                <a:ea typeface="Times New Roman" panose="02020603050405020304" pitchFamily="18" charset="0"/>
              </a:rPr>
              <a:t>are</a:t>
            </a:r>
            <a:r>
              <a:rPr lang="da-DK" sz="2400" b="1" dirty="0">
                <a:solidFill>
                  <a:schemeClr val="accent1"/>
                </a:solidFill>
                <a:ea typeface="Times New Roman" panose="02020603050405020304" pitchFamily="18" charset="0"/>
              </a:rPr>
              <a:t> no </a:t>
            </a:r>
            <a:r>
              <a:rPr lang="da-DK" sz="2400" b="1" dirty="0" err="1">
                <a:solidFill>
                  <a:schemeClr val="accent1"/>
                </a:solidFill>
                <a:ea typeface="Times New Roman" panose="02020603050405020304" pitchFamily="18" charset="0"/>
              </a:rPr>
              <a:t>exceptions</a:t>
            </a:r>
            <a:r>
              <a:rPr lang="da-DK" sz="2400" b="1" dirty="0">
                <a:solidFill>
                  <a:schemeClr val="accent1"/>
                </a:solidFill>
                <a:ea typeface="Times New Roman" panose="02020603050405020304" pitchFamily="18" charset="0"/>
              </a:rPr>
              <a:t>.</a:t>
            </a:r>
            <a:endParaRPr lang="da-DK" sz="2400" dirty="0">
              <a:solidFill>
                <a:schemeClr val="accent1"/>
              </a:solidFill>
              <a:ea typeface="Times New Roman" panose="02020603050405020304" pitchFamily="18" charset="0"/>
            </a:endParaRPr>
          </a:p>
          <a:p>
            <a:endParaRPr lang="en-US" dirty="0"/>
          </a:p>
        </p:txBody>
      </p:sp>
    </p:spTree>
    <p:extLst>
      <p:ext uri="{BB962C8B-B14F-4D97-AF65-F5344CB8AC3E}">
        <p14:creationId xmlns:p14="http://schemas.microsoft.com/office/powerpoint/2010/main" val="353408078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EE2BE1-65DC-4708-85AA-20729AB6291F}"/>
              </a:ext>
            </a:extLst>
          </p:cNvPr>
          <p:cNvSpPr>
            <a:spLocks noGrp="1"/>
          </p:cNvSpPr>
          <p:nvPr>
            <p:ph type="title"/>
          </p:nvPr>
        </p:nvSpPr>
        <p:spPr/>
        <p:txBody>
          <a:bodyPr/>
          <a:lstStyle/>
          <a:p>
            <a:r>
              <a:rPr lang="da-DK" dirty="0"/>
              <a:t>Price overview AFTER GRADUATIONS </a:t>
            </a:r>
          </a:p>
        </p:txBody>
      </p:sp>
      <p:grpSp>
        <p:nvGrpSpPr>
          <p:cNvPr id="39" name="Gruppe 38">
            <a:extLst>
              <a:ext uri="{FF2B5EF4-FFF2-40B4-BE49-F238E27FC236}">
                <a16:creationId xmlns:a16="http://schemas.microsoft.com/office/drawing/2014/main" id="{0C848F08-056D-4D39-BFC0-41785C48EBE7}"/>
              </a:ext>
            </a:extLst>
          </p:cNvPr>
          <p:cNvGrpSpPr/>
          <p:nvPr/>
        </p:nvGrpSpPr>
        <p:grpSpPr>
          <a:xfrm>
            <a:off x="4124188" y="1761743"/>
            <a:ext cx="2323352" cy="891401"/>
            <a:chOff x="4130323" y="2275462"/>
            <a:chExt cx="2323352" cy="891401"/>
          </a:xfrm>
        </p:grpSpPr>
        <p:pic>
          <p:nvPicPr>
            <p:cNvPr id="30" name="Picture 4" descr="Ikke ud af boksen, men på kanten af den | Stimuli">
              <a:extLst>
                <a:ext uri="{FF2B5EF4-FFF2-40B4-BE49-F238E27FC236}">
                  <a16:creationId xmlns:a16="http://schemas.microsoft.com/office/drawing/2014/main" id="{F05385D0-E3B8-41ED-BEC3-08376B4CE8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713" t="30479" r="1545" b="35901"/>
            <a:stretch/>
          </p:blipFill>
          <p:spPr bwMode="auto">
            <a:xfrm>
              <a:off x="4130323" y="2619639"/>
              <a:ext cx="2323352" cy="547224"/>
            </a:xfrm>
            <a:prstGeom prst="rect">
              <a:avLst/>
            </a:prstGeom>
            <a:noFill/>
            <a:extLst>
              <a:ext uri="{909E8E84-426E-40DD-AFC4-6F175D3DCCD1}">
                <a14:hiddenFill xmlns:a14="http://schemas.microsoft.com/office/drawing/2010/main">
                  <a:solidFill>
                    <a:srgbClr val="FFFFFF"/>
                  </a:solidFill>
                </a14:hiddenFill>
              </a:ext>
            </a:extLst>
          </p:spPr>
        </p:pic>
        <p:pic>
          <p:nvPicPr>
            <p:cNvPr id="31" name="Image" descr="Image">
              <a:extLst>
                <a:ext uri="{FF2B5EF4-FFF2-40B4-BE49-F238E27FC236}">
                  <a16:creationId xmlns:a16="http://schemas.microsoft.com/office/drawing/2014/main" id="{930885EF-DBC3-4F04-B647-A56B951F2199}"/>
                </a:ext>
              </a:extLst>
            </p:cNvPr>
            <p:cNvPicPr>
              <a:picLocks noChangeAspect="1"/>
            </p:cNvPicPr>
            <p:nvPr/>
          </p:nvPicPr>
          <p:blipFill>
            <a:blip r:embed="rId3">
              <a:extLst/>
            </a:blip>
            <a:stretch>
              <a:fillRect/>
            </a:stretch>
          </p:blipFill>
          <p:spPr>
            <a:xfrm>
              <a:off x="4695903" y="2275462"/>
              <a:ext cx="596096" cy="596096"/>
            </a:xfrm>
            <a:prstGeom prst="rect">
              <a:avLst/>
            </a:prstGeom>
            <a:ln w="12700">
              <a:miter lim="400000"/>
            </a:ln>
          </p:spPr>
        </p:pic>
      </p:grpSp>
      <p:grpSp>
        <p:nvGrpSpPr>
          <p:cNvPr id="40" name="Gruppe 39">
            <a:extLst>
              <a:ext uri="{FF2B5EF4-FFF2-40B4-BE49-F238E27FC236}">
                <a16:creationId xmlns:a16="http://schemas.microsoft.com/office/drawing/2014/main" id="{6CF73345-1D33-47FC-B920-127241A44314}"/>
              </a:ext>
            </a:extLst>
          </p:cNvPr>
          <p:cNvGrpSpPr/>
          <p:nvPr/>
        </p:nvGrpSpPr>
        <p:grpSpPr>
          <a:xfrm>
            <a:off x="6713758" y="1761743"/>
            <a:ext cx="2323352" cy="891401"/>
            <a:chOff x="6762938" y="2275462"/>
            <a:chExt cx="2323352" cy="891401"/>
          </a:xfrm>
        </p:grpSpPr>
        <p:pic>
          <p:nvPicPr>
            <p:cNvPr id="32" name="Picture 4" descr="Ikke ud af boksen, men på kanten af den | Stimuli">
              <a:extLst>
                <a:ext uri="{FF2B5EF4-FFF2-40B4-BE49-F238E27FC236}">
                  <a16:creationId xmlns:a16="http://schemas.microsoft.com/office/drawing/2014/main" id="{86825CB7-12C2-453B-BAA2-338457752B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713" t="30479" r="1545" b="35901"/>
            <a:stretch/>
          </p:blipFill>
          <p:spPr bwMode="auto">
            <a:xfrm>
              <a:off x="6762938" y="2619639"/>
              <a:ext cx="2323352" cy="547224"/>
            </a:xfrm>
            <a:prstGeom prst="rect">
              <a:avLst/>
            </a:prstGeom>
            <a:noFill/>
            <a:extLst>
              <a:ext uri="{909E8E84-426E-40DD-AFC4-6F175D3DCCD1}">
                <a14:hiddenFill xmlns:a14="http://schemas.microsoft.com/office/drawing/2010/main">
                  <a:solidFill>
                    <a:srgbClr val="FFFFFF"/>
                  </a:solidFill>
                </a14:hiddenFill>
              </a:ext>
            </a:extLst>
          </p:spPr>
        </p:pic>
        <p:pic>
          <p:nvPicPr>
            <p:cNvPr id="33" name="Image" descr="Image">
              <a:extLst>
                <a:ext uri="{FF2B5EF4-FFF2-40B4-BE49-F238E27FC236}">
                  <a16:creationId xmlns:a16="http://schemas.microsoft.com/office/drawing/2014/main" id="{735C07C6-5CE5-4439-803C-53A22A1B8941}"/>
                </a:ext>
              </a:extLst>
            </p:cNvPr>
            <p:cNvPicPr>
              <a:picLocks noChangeAspect="1"/>
            </p:cNvPicPr>
            <p:nvPr/>
          </p:nvPicPr>
          <p:blipFill>
            <a:blip r:embed="rId3">
              <a:extLst/>
            </a:blip>
            <a:stretch>
              <a:fillRect/>
            </a:stretch>
          </p:blipFill>
          <p:spPr>
            <a:xfrm>
              <a:off x="7328518" y="2275462"/>
              <a:ext cx="596096" cy="596096"/>
            </a:xfrm>
            <a:prstGeom prst="rect">
              <a:avLst/>
            </a:prstGeom>
            <a:ln w="12700">
              <a:miter lim="400000"/>
            </a:ln>
          </p:spPr>
        </p:pic>
      </p:grpSp>
      <p:sp>
        <p:nvSpPr>
          <p:cNvPr id="36" name="Tekstfelt 35">
            <a:extLst>
              <a:ext uri="{FF2B5EF4-FFF2-40B4-BE49-F238E27FC236}">
                <a16:creationId xmlns:a16="http://schemas.microsoft.com/office/drawing/2014/main" id="{6423215E-51F5-43C6-94EC-820C2F152936}"/>
              </a:ext>
            </a:extLst>
          </p:cNvPr>
          <p:cNvSpPr txBox="1"/>
          <p:nvPr/>
        </p:nvSpPr>
        <p:spPr>
          <a:xfrm>
            <a:off x="310865" y="6396335"/>
            <a:ext cx="9720000" cy="461665"/>
          </a:xfrm>
          <a:prstGeom prst="rect">
            <a:avLst/>
          </a:prstGeom>
          <a:noFill/>
          <a:ln w="12700">
            <a:noFill/>
          </a:ln>
        </p:spPr>
        <p:txBody>
          <a:bodyPr wrap="square" rtlCol="0">
            <a:spAutoFit/>
          </a:bodyPr>
          <a:lstStyle/>
          <a:p>
            <a:r>
              <a:rPr lang="da-DK" sz="1200" dirty="0"/>
              <a:t>* </a:t>
            </a:r>
            <a:r>
              <a:rPr lang="da-DK" sz="1200" dirty="0" err="1"/>
              <a:t>Depends</a:t>
            </a:r>
            <a:r>
              <a:rPr lang="da-DK" sz="1200" dirty="0"/>
              <a:t> on </a:t>
            </a:r>
            <a:r>
              <a:rPr lang="da-DK" sz="1200" dirty="0" err="1"/>
              <a:t>choice</a:t>
            </a:r>
            <a:r>
              <a:rPr lang="da-DK" sz="1200" dirty="0"/>
              <a:t> of union</a:t>
            </a:r>
          </a:p>
          <a:p>
            <a:r>
              <a:rPr lang="da-DK" sz="1200" dirty="0"/>
              <a:t>** Prosa Union </a:t>
            </a:r>
            <a:r>
              <a:rPr lang="da-DK" sz="1200" dirty="0" err="1"/>
              <a:t>combined</a:t>
            </a:r>
            <a:r>
              <a:rPr lang="da-DK" sz="1200" dirty="0"/>
              <a:t> with Min A-kasse: </a:t>
            </a:r>
            <a:r>
              <a:rPr lang="da-DK" sz="1200" dirty="0">
                <a:hlinkClick r:id="rId4"/>
              </a:rPr>
              <a:t>https://min-a-kasse.dk/wp-content/uploads/Min-A-kasse-Loenforsikring-Skema-2021.pdf</a:t>
            </a:r>
            <a:r>
              <a:rPr lang="da-DK" sz="1200" dirty="0"/>
              <a:t> </a:t>
            </a:r>
          </a:p>
        </p:txBody>
      </p:sp>
      <p:sp>
        <p:nvSpPr>
          <p:cNvPr id="37" name="Tekstfelt 36">
            <a:extLst>
              <a:ext uri="{FF2B5EF4-FFF2-40B4-BE49-F238E27FC236}">
                <a16:creationId xmlns:a16="http://schemas.microsoft.com/office/drawing/2014/main" id="{8B440D40-6037-4153-8DD1-C3A6E116939B}"/>
              </a:ext>
            </a:extLst>
          </p:cNvPr>
          <p:cNvSpPr txBox="1"/>
          <p:nvPr/>
        </p:nvSpPr>
        <p:spPr>
          <a:xfrm>
            <a:off x="9037110" y="2211702"/>
            <a:ext cx="2465244" cy="369332"/>
          </a:xfrm>
          <a:prstGeom prst="rect">
            <a:avLst/>
          </a:prstGeom>
          <a:noFill/>
          <a:ln w="12700">
            <a:noFill/>
          </a:ln>
        </p:spPr>
        <p:txBody>
          <a:bodyPr wrap="square" rtlCol="0">
            <a:spAutoFit/>
          </a:bodyPr>
          <a:lstStyle/>
          <a:p>
            <a:r>
              <a:rPr lang="da-DK" b="1" dirty="0"/>
              <a:t>**</a:t>
            </a:r>
            <a:r>
              <a:rPr lang="da-DK" b="1" dirty="0" err="1"/>
              <a:t>Different</a:t>
            </a:r>
            <a:r>
              <a:rPr lang="da-DK" b="1" dirty="0"/>
              <a:t> alternativ</a:t>
            </a:r>
          </a:p>
        </p:txBody>
      </p:sp>
      <p:pic>
        <p:nvPicPr>
          <p:cNvPr id="41" name="Billede 40">
            <a:extLst>
              <a:ext uri="{FF2B5EF4-FFF2-40B4-BE49-F238E27FC236}">
                <a16:creationId xmlns:a16="http://schemas.microsoft.com/office/drawing/2014/main" id="{305A23BB-B6A6-488E-A63F-B82B207104A7}"/>
              </a:ext>
            </a:extLst>
          </p:cNvPr>
          <p:cNvPicPr>
            <a:picLocks noChangeAspect="1"/>
          </p:cNvPicPr>
          <p:nvPr/>
        </p:nvPicPr>
        <p:blipFill>
          <a:blip r:embed="rId5"/>
          <a:stretch>
            <a:fillRect/>
          </a:stretch>
        </p:blipFill>
        <p:spPr>
          <a:xfrm>
            <a:off x="310865" y="2558636"/>
            <a:ext cx="11570269" cy="3370212"/>
          </a:xfrm>
          <a:prstGeom prst="rect">
            <a:avLst/>
          </a:prstGeom>
        </p:spPr>
      </p:pic>
      <p:sp>
        <p:nvSpPr>
          <p:cNvPr id="42" name="Tekstfelt 41">
            <a:extLst>
              <a:ext uri="{FF2B5EF4-FFF2-40B4-BE49-F238E27FC236}">
                <a16:creationId xmlns:a16="http://schemas.microsoft.com/office/drawing/2014/main" id="{43BDCF51-EB23-43E7-A629-2538C4F9C199}"/>
              </a:ext>
            </a:extLst>
          </p:cNvPr>
          <p:cNvSpPr txBox="1"/>
          <p:nvPr/>
        </p:nvSpPr>
        <p:spPr>
          <a:xfrm>
            <a:off x="5458158" y="5793259"/>
            <a:ext cx="3642360" cy="369332"/>
          </a:xfrm>
          <a:prstGeom prst="rect">
            <a:avLst/>
          </a:prstGeom>
          <a:noFill/>
        </p:spPr>
        <p:txBody>
          <a:bodyPr wrap="square" rtlCol="0">
            <a:spAutoFit/>
          </a:bodyPr>
          <a:lstStyle/>
          <a:p>
            <a:r>
              <a:rPr lang="da-DK" dirty="0"/>
              <a:t>The </a:t>
            </a:r>
            <a:r>
              <a:rPr lang="en-US" dirty="0"/>
              <a:t>prices</a:t>
            </a:r>
            <a:r>
              <a:rPr lang="da-DK" dirty="0"/>
              <a:t> </a:t>
            </a:r>
            <a:r>
              <a:rPr lang="en-US" dirty="0"/>
              <a:t>are tax deductible</a:t>
            </a:r>
          </a:p>
        </p:txBody>
      </p:sp>
    </p:spTree>
    <p:extLst>
      <p:ext uri="{BB962C8B-B14F-4D97-AF65-F5344CB8AC3E}">
        <p14:creationId xmlns:p14="http://schemas.microsoft.com/office/powerpoint/2010/main" val="17440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BFF58C-50DE-4309-B373-C7AFCD8D1720}"/>
              </a:ext>
            </a:extLst>
          </p:cNvPr>
          <p:cNvSpPr>
            <a:spLocks noGrp="1"/>
          </p:cNvSpPr>
          <p:nvPr>
            <p:ph type="title"/>
          </p:nvPr>
        </p:nvSpPr>
        <p:spPr/>
        <p:txBody>
          <a:bodyPr/>
          <a:lstStyle/>
          <a:p>
            <a:endParaRPr lang="da-DK"/>
          </a:p>
        </p:txBody>
      </p:sp>
      <p:sp>
        <p:nvSpPr>
          <p:cNvPr id="3" name="Pladsholder til tekst 2">
            <a:extLst>
              <a:ext uri="{FF2B5EF4-FFF2-40B4-BE49-F238E27FC236}">
                <a16:creationId xmlns:a16="http://schemas.microsoft.com/office/drawing/2014/main" id="{2DFF0454-FED7-4710-A820-ACC50EB5CE61}"/>
              </a:ext>
            </a:extLst>
          </p:cNvPr>
          <p:cNvSpPr>
            <a:spLocks noGrp="1"/>
          </p:cNvSpPr>
          <p:nvPr>
            <p:ph type="body" sz="quarter" idx="13"/>
          </p:nvPr>
        </p:nvSpPr>
        <p:spPr/>
        <p:txBody>
          <a:bodyPr/>
          <a:lstStyle/>
          <a:p>
            <a:endParaRPr lang="da-DK"/>
          </a:p>
        </p:txBody>
      </p:sp>
      <p:sp>
        <p:nvSpPr>
          <p:cNvPr id="4" name="Pladsholder til indhold 3">
            <a:extLst>
              <a:ext uri="{FF2B5EF4-FFF2-40B4-BE49-F238E27FC236}">
                <a16:creationId xmlns:a16="http://schemas.microsoft.com/office/drawing/2014/main" id="{33BC287D-460B-42B3-B2FB-8352E31ACED6}"/>
              </a:ext>
            </a:extLst>
          </p:cNvPr>
          <p:cNvSpPr>
            <a:spLocks noGrp="1"/>
          </p:cNvSpPr>
          <p:nvPr>
            <p:ph sz="quarter" idx="14"/>
          </p:nvPr>
        </p:nvSpPr>
        <p:spPr/>
        <p:txBody>
          <a:bodyPr/>
          <a:lstStyle/>
          <a:p>
            <a:endParaRPr lang="da-DK" dirty="0"/>
          </a:p>
        </p:txBody>
      </p:sp>
      <p:pic>
        <p:nvPicPr>
          <p:cNvPr id="9218" name="Picture 2" descr="Ingen tilgængelig billedbeskrivelse.">
            <a:extLst>
              <a:ext uri="{FF2B5EF4-FFF2-40B4-BE49-F238E27FC236}">
                <a16:creationId xmlns:a16="http://schemas.microsoft.com/office/drawing/2014/main" id="{1DB51B8C-D1D7-4B17-AA53-383427C3C7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630" r="31630"/>
          <a:stretch/>
        </p:blipFill>
        <p:spPr bwMode="auto">
          <a:xfrm>
            <a:off x="3836511" y="-579492"/>
            <a:ext cx="4130040" cy="9065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72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9E800B-67DF-4ED7-A334-5B4AB566B55D}"/>
              </a:ext>
            </a:extLst>
          </p:cNvPr>
          <p:cNvSpPr>
            <a:spLocks noGrp="1"/>
          </p:cNvSpPr>
          <p:nvPr>
            <p:ph type="ctrTitle"/>
          </p:nvPr>
        </p:nvSpPr>
        <p:spPr/>
        <p:txBody>
          <a:bodyPr/>
          <a:lstStyle/>
          <a:p>
            <a:endParaRPr lang="da-DK"/>
          </a:p>
        </p:txBody>
      </p:sp>
      <p:sp>
        <p:nvSpPr>
          <p:cNvPr id="3" name="Undertitel 2">
            <a:extLst>
              <a:ext uri="{FF2B5EF4-FFF2-40B4-BE49-F238E27FC236}">
                <a16:creationId xmlns:a16="http://schemas.microsoft.com/office/drawing/2014/main" id="{3DD41530-57A7-4A72-90FA-F5C7104AC362}"/>
              </a:ext>
            </a:extLst>
          </p:cNvPr>
          <p:cNvSpPr>
            <a:spLocks noGrp="1"/>
          </p:cNvSpPr>
          <p:nvPr>
            <p:ph type="subTitle" idx="1"/>
          </p:nvPr>
        </p:nvSpPr>
        <p:spPr/>
        <p:txBody>
          <a:bodyPr>
            <a:normAutofit lnSpcReduction="10000"/>
          </a:bodyPr>
          <a:lstStyle/>
          <a:p>
            <a:endParaRPr lang="da-DK"/>
          </a:p>
        </p:txBody>
      </p:sp>
      <p:pic>
        <p:nvPicPr>
          <p:cNvPr id="4" name="Picture 2" descr="Heidi Frederikke ar Twitter: “Når lysene tændes i Parken...  #enforallealleforen #tifo #dbu #landsholdet http://t.co/htCdoD9Ds7”">
            <a:extLst>
              <a:ext uri="{FF2B5EF4-FFF2-40B4-BE49-F238E27FC236}">
                <a16:creationId xmlns:a16="http://schemas.microsoft.com/office/drawing/2014/main" id="{D9344B44-C259-4317-B473-35E557D81D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306" y="0"/>
            <a:ext cx="12444306" cy="9333230"/>
          </a:xfrm>
          <a:prstGeom prst="rect">
            <a:avLst/>
          </a:prstGeom>
          <a:noFill/>
          <a:extLst>
            <a:ext uri="{909E8E84-426E-40DD-AFC4-6F175D3DCCD1}">
              <a14:hiddenFill xmlns:a14="http://schemas.microsoft.com/office/drawing/2010/main">
                <a:solidFill>
                  <a:srgbClr val="FFFFFF"/>
                </a:solidFill>
              </a14:hiddenFill>
            </a:ext>
          </a:extLst>
        </p:spPr>
      </p:pic>
      <p:sp>
        <p:nvSpPr>
          <p:cNvPr id="5" name="Tekstfelt 4">
            <a:extLst>
              <a:ext uri="{FF2B5EF4-FFF2-40B4-BE49-F238E27FC236}">
                <a16:creationId xmlns:a16="http://schemas.microsoft.com/office/drawing/2014/main" id="{B854BBC0-4CC1-4B0B-9DA2-6C71AAC2010B}"/>
              </a:ext>
            </a:extLst>
          </p:cNvPr>
          <p:cNvSpPr txBox="1"/>
          <p:nvPr/>
        </p:nvSpPr>
        <p:spPr>
          <a:xfrm>
            <a:off x="3320905" y="4339795"/>
            <a:ext cx="5550190" cy="1323439"/>
          </a:xfrm>
          <a:prstGeom prst="rect">
            <a:avLst/>
          </a:prstGeom>
          <a:solidFill>
            <a:schemeClr val="bg1"/>
          </a:solidFill>
          <a:ln w="38100">
            <a:solidFill>
              <a:schemeClr val="tx1"/>
            </a:solidFill>
          </a:ln>
        </p:spPr>
        <p:txBody>
          <a:bodyPr wrap="square" rtlCol="0">
            <a:spAutoFit/>
          </a:bodyPr>
          <a:lstStyle/>
          <a:p>
            <a:pPr algn="ctr"/>
            <a:r>
              <a:rPr lang="da-DK" sz="2000" b="1" dirty="0"/>
              <a:t>WISH TO JOIN?</a:t>
            </a:r>
          </a:p>
          <a:p>
            <a:pPr algn="ctr"/>
            <a:r>
              <a:rPr lang="da-DK" sz="2000" b="1" dirty="0"/>
              <a:t>ONLINE: </a:t>
            </a:r>
            <a:r>
              <a:rPr lang="da-DK" sz="2000" b="1" dirty="0">
                <a:hlinkClick r:id="rId4"/>
              </a:rPr>
              <a:t>www.hk.dk/omhk/about-hk</a:t>
            </a:r>
            <a:endParaRPr lang="da-DK" sz="2000" b="1" dirty="0"/>
          </a:p>
          <a:p>
            <a:pPr algn="ctr"/>
            <a:r>
              <a:rPr lang="da-DK" sz="2000" b="1" dirty="0"/>
              <a:t>FILL A FORM </a:t>
            </a:r>
          </a:p>
          <a:p>
            <a:pPr algn="ctr"/>
            <a:r>
              <a:rPr lang="da-DK" sz="2000" b="1" dirty="0"/>
              <a:t>CALL US 7011 4545 </a:t>
            </a:r>
            <a:r>
              <a:rPr lang="da-DK" sz="1200" dirty="0"/>
              <a:t> </a:t>
            </a:r>
          </a:p>
        </p:txBody>
      </p:sp>
    </p:spTree>
    <p:extLst>
      <p:ext uri="{BB962C8B-B14F-4D97-AF65-F5344CB8AC3E}">
        <p14:creationId xmlns:p14="http://schemas.microsoft.com/office/powerpoint/2010/main" val="374693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kke ud af boksen, men på kanten af den | Stimuli">
            <a:extLst>
              <a:ext uri="{FF2B5EF4-FFF2-40B4-BE49-F238E27FC236}">
                <a16:creationId xmlns:a16="http://schemas.microsoft.com/office/drawing/2014/main" id="{06B1E7F0-FA3E-4A98-A988-8CEEC6B2E0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713" t="30479" r="1545" b="35901"/>
          <a:stretch/>
        </p:blipFill>
        <p:spPr bwMode="auto">
          <a:xfrm>
            <a:off x="140732" y="3909611"/>
            <a:ext cx="4365758" cy="1028276"/>
          </a:xfrm>
          <a:prstGeom prst="rect">
            <a:avLst/>
          </a:prstGeom>
          <a:noFill/>
          <a:extLst>
            <a:ext uri="{909E8E84-426E-40DD-AFC4-6F175D3DCCD1}">
              <a14:hiddenFill xmlns:a14="http://schemas.microsoft.com/office/drawing/2010/main">
                <a:solidFill>
                  <a:srgbClr val="FFFFFF"/>
                </a:solidFill>
              </a14:hiddenFill>
            </a:ext>
          </a:extLst>
        </p:spPr>
      </p:pic>
      <p:pic>
        <p:nvPicPr>
          <p:cNvPr id="13" name="Billede 12">
            <a:extLst>
              <a:ext uri="{FF2B5EF4-FFF2-40B4-BE49-F238E27FC236}">
                <a16:creationId xmlns:a16="http://schemas.microsoft.com/office/drawing/2014/main" id="{B786C078-E1D3-485E-8A29-67CC849D204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70" t="1508" r="16117"/>
          <a:stretch/>
        </p:blipFill>
        <p:spPr>
          <a:xfrm>
            <a:off x="6096000" y="0"/>
            <a:ext cx="6915150" cy="6888733"/>
          </a:xfrm>
          <a:prstGeom prst="rect">
            <a:avLst/>
          </a:prstGeom>
        </p:spPr>
      </p:pic>
      <p:pic>
        <p:nvPicPr>
          <p:cNvPr id="2" name="Billede 1">
            <a:extLst>
              <a:ext uri="{FF2B5EF4-FFF2-40B4-BE49-F238E27FC236}">
                <a16:creationId xmlns:a16="http://schemas.microsoft.com/office/drawing/2014/main" id="{C73C5899-350E-43D4-BB2A-2E88E06C8B69}"/>
              </a:ext>
            </a:extLst>
          </p:cNvPr>
          <p:cNvPicPr>
            <a:picLocks noChangeAspect="1"/>
          </p:cNvPicPr>
          <p:nvPr/>
        </p:nvPicPr>
        <p:blipFill>
          <a:blip r:embed="rId5"/>
          <a:stretch>
            <a:fillRect/>
          </a:stretch>
        </p:blipFill>
        <p:spPr>
          <a:xfrm>
            <a:off x="179388" y="5044441"/>
            <a:ext cx="3650957" cy="1717410"/>
          </a:xfrm>
          <a:prstGeom prst="rect">
            <a:avLst/>
          </a:prstGeom>
        </p:spPr>
      </p:pic>
      <p:sp>
        <p:nvSpPr>
          <p:cNvPr id="4" name="Titel 3">
            <a:extLst>
              <a:ext uri="{FF2B5EF4-FFF2-40B4-BE49-F238E27FC236}">
                <a16:creationId xmlns:a16="http://schemas.microsoft.com/office/drawing/2014/main" id="{6AE157D1-65A8-41C8-BDAA-18CD976334E3}"/>
              </a:ext>
            </a:extLst>
          </p:cNvPr>
          <p:cNvSpPr>
            <a:spLocks noGrp="1"/>
          </p:cNvSpPr>
          <p:nvPr>
            <p:ph type="title"/>
          </p:nvPr>
        </p:nvSpPr>
        <p:spPr>
          <a:xfrm>
            <a:off x="140732" y="487286"/>
            <a:ext cx="6229826" cy="1471479"/>
          </a:xfrm>
        </p:spPr>
        <p:txBody>
          <a:bodyPr>
            <a:normAutofit/>
          </a:bodyPr>
          <a:lstStyle/>
          <a:p>
            <a:r>
              <a:rPr lang="en-US" sz="4800" dirty="0">
                <a:solidFill>
                  <a:srgbClr val="002060"/>
                </a:solidFill>
              </a:rPr>
              <a:t>Contact info</a:t>
            </a:r>
            <a:endParaRPr lang="en-US" sz="3600" dirty="0"/>
          </a:p>
        </p:txBody>
      </p:sp>
      <p:sp>
        <p:nvSpPr>
          <p:cNvPr id="6" name="Pladsholder til tekst 2">
            <a:extLst>
              <a:ext uri="{FF2B5EF4-FFF2-40B4-BE49-F238E27FC236}">
                <a16:creationId xmlns:a16="http://schemas.microsoft.com/office/drawing/2014/main" id="{B495365D-F61B-43F3-989C-923571305F6E}"/>
              </a:ext>
            </a:extLst>
          </p:cNvPr>
          <p:cNvSpPr txBox="1">
            <a:spLocks/>
          </p:cNvSpPr>
          <p:nvPr/>
        </p:nvSpPr>
        <p:spPr>
          <a:xfrm>
            <a:off x="179388" y="1507173"/>
            <a:ext cx="4133532" cy="1587500"/>
          </a:xfrm>
          <a:prstGeom prst="rect">
            <a:avLst/>
          </a:prstGeom>
        </p:spPr>
        <p:txBody>
          <a:bodyPr/>
          <a:lstStyle>
            <a:lvl1pPr marL="228600" indent="-228600" algn="l" defTabSz="914400" rtl="0" eaLnBrk="1" latinLnBrk="0" hangingPunct="1">
              <a:lnSpc>
                <a:spcPct val="100000"/>
              </a:lnSpc>
              <a:spcBef>
                <a:spcPts val="0"/>
              </a:spcBef>
              <a:spcAft>
                <a:spcPts val="1200"/>
              </a:spcAft>
              <a:buClr>
                <a:schemeClr val="tx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Clr>
                <a:schemeClr val="tx2"/>
              </a:buClr>
              <a:buFont typeface="Arial" panose="020B0604020202020204" pitchFamily="34" charset="0"/>
              <a:buChar char="/"/>
              <a:defRPr sz="1800" kern="1200">
                <a:solidFill>
                  <a:schemeClr val="tx1"/>
                </a:solidFill>
                <a:latin typeface="+mn-lt"/>
                <a:ea typeface="+mn-ea"/>
                <a:cs typeface="+mn-cs"/>
              </a:defRPr>
            </a:lvl3pPr>
            <a:lvl4pPr marL="1657350" indent="-230400" algn="l" defTabSz="914400" rtl="0" eaLnBrk="1" latinLnBrk="0" hangingPunct="1">
              <a:lnSpc>
                <a:spcPct val="100000"/>
              </a:lnSpc>
              <a:spcBef>
                <a:spcPts val="0"/>
              </a:spcBef>
              <a:spcAft>
                <a:spcPts val="1200"/>
              </a:spcAft>
              <a:buClr>
                <a:schemeClr val="tx2"/>
              </a:buClr>
              <a:buFont typeface="Arial" panose="020B0604020202020204" pitchFamily="34" charset="0"/>
              <a:buChar char="/"/>
              <a:defRPr sz="1800" kern="1200">
                <a:solidFill>
                  <a:schemeClr val="tx1"/>
                </a:solidFill>
                <a:latin typeface="+mn-lt"/>
                <a:ea typeface="+mn-ea"/>
                <a:cs typeface="+mn-cs"/>
              </a:defRPr>
            </a:lvl4pPr>
            <a:lvl5pPr marL="2171700" indent="-230400" algn="l" defTabSz="914400" rtl="0" eaLnBrk="1" latinLnBrk="0" hangingPunct="1">
              <a:lnSpc>
                <a:spcPct val="100000"/>
              </a:lnSpc>
              <a:spcBef>
                <a:spcPts val="0"/>
              </a:spcBef>
              <a:spcAft>
                <a:spcPts val="1200"/>
              </a:spcAft>
              <a:buClr>
                <a:schemeClr val="tx2"/>
              </a:buClr>
              <a:buFont typeface="Arial" panose="020B0604020202020204" pitchFamily="34" charset="0"/>
              <a:buChar char="/"/>
              <a:defRPr sz="1800" kern="120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342900" indent="-342900" algn="l" defTabSz="914400" rtl="0" eaLnBrk="1" latinLnBrk="0" hangingPunct="1">
              <a:lnSpc>
                <a:spcPct val="90000"/>
              </a:lnSpc>
              <a:spcBef>
                <a:spcPts val="500"/>
              </a:spcBef>
              <a:buFont typeface="+mj-lt"/>
              <a:buAutoNum type="arabicPeriod"/>
              <a:defRPr sz="1800" kern="1200">
                <a:solidFill>
                  <a:schemeClr val="tx1"/>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Char char="​"/>
              <a:defRPr sz="2000" b="0" kern="1200" cap="all" baseline="0">
                <a:solidFill>
                  <a:schemeClr val="tx1"/>
                </a:solidFill>
                <a:latin typeface="+mj-lt"/>
                <a:ea typeface="+mn-ea"/>
                <a:cs typeface="+mn-cs"/>
              </a:defRPr>
            </a:lvl8pPr>
            <a:lvl9pPr marL="0" indent="0" algn="l" defTabSz="914400" rtl="0" eaLnBrk="1" latinLnBrk="0" hangingPunct="1">
              <a:lnSpc>
                <a:spcPct val="90000"/>
              </a:lnSpc>
              <a:spcBef>
                <a:spcPts val="500"/>
              </a:spcBef>
              <a:buFont typeface="Arial" panose="020B0604020202020204" pitchFamily="34" charset="0"/>
              <a:buChar char="​"/>
              <a:defRPr sz="6000" kern="1200" cap="all" baseline="0">
                <a:solidFill>
                  <a:schemeClr val="tx1"/>
                </a:solidFill>
                <a:latin typeface="+mj-lt"/>
                <a:ea typeface="+mn-ea"/>
                <a:cs typeface="+mn-cs"/>
              </a:defRPr>
            </a:lvl9pPr>
          </a:lstStyle>
          <a:p>
            <a:pPr marL="0" indent="0">
              <a:buNone/>
            </a:pPr>
            <a:r>
              <a:rPr lang="da-DK" sz="2800" b="1" dirty="0"/>
              <a:t>Union 7011 4545</a:t>
            </a:r>
          </a:p>
          <a:p>
            <a:pPr marL="0" indent="0">
              <a:buNone/>
            </a:pPr>
            <a:r>
              <a:rPr lang="da-DK" sz="2800" b="1" dirty="0"/>
              <a:t>A-kasse 7010 6789</a:t>
            </a:r>
          </a:p>
        </p:txBody>
      </p:sp>
    </p:spTree>
    <p:extLst>
      <p:ext uri="{BB962C8B-B14F-4D97-AF65-F5344CB8AC3E}">
        <p14:creationId xmlns:p14="http://schemas.microsoft.com/office/powerpoint/2010/main" val="6589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97E62E26-D6E1-4BC7-AFC1-874FBF723470}"/>
              </a:ext>
            </a:extLst>
          </p:cNvPr>
          <p:cNvSpPr/>
          <p:nvPr/>
        </p:nvSpPr>
        <p:spPr>
          <a:xfrm>
            <a:off x="1423447" y="1692450"/>
            <a:ext cx="9282653" cy="3214528"/>
          </a:xfrm>
          <a:prstGeom prst="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da-DK"/>
          </a:p>
        </p:txBody>
      </p:sp>
      <p:sp>
        <p:nvSpPr>
          <p:cNvPr id="4" name="Title 1">
            <a:extLst>
              <a:ext uri="{FF2B5EF4-FFF2-40B4-BE49-F238E27FC236}">
                <a16:creationId xmlns:a16="http://schemas.microsoft.com/office/drawing/2014/main" id="{8C8AC947-4968-D148-998C-9345F33E7BF6}"/>
              </a:ext>
            </a:extLst>
          </p:cNvPr>
          <p:cNvSpPr>
            <a:spLocks noGrp="1"/>
          </p:cNvSpPr>
          <p:nvPr>
            <p:ph type="ctrTitle"/>
          </p:nvPr>
        </p:nvSpPr>
        <p:spPr>
          <a:xfrm>
            <a:off x="2864938" y="2535102"/>
            <a:ext cx="6399669" cy="1787796"/>
          </a:xfrm>
        </p:spPr>
        <p:txBody>
          <a:bodyPr>
            <a:noAutofit/>
          </a:bodyPr>
          <a:lstStyle/>
          <a:p>
            <a:pPr algn="ctr">
              <a:lnSpc>
                <a:spcPct val="100000"/>
              </a:lnSpc>
            </a:pPr>
            <a:r>
              <a:rPr lang="en-US" sz="3600" dirty="0"/>
              <a:t>What is important for </a:t>
            </a:r>
            <a:r>
              <a:rPr lang="en-US" sz="3600" dirty="0">
                <a:solidFill>
                  <a:srgbClr val="004762"/>
                </a:solidFill>
              </a:rPr>
              <a:t>you to know?</a:t>
            </a:r>
            <a:endParaRPr lang="en-US" sz="6000" dirty="0">
              <a:solidFill>
                <a:srgbClr val="004762"/>
              </a:solidFill>
            </a:endParaRPr>
          </a:p>
        </p:txBody>
      </p:sp>
      <p:pic>
        <p:nvPicPr>
          <p:cNvPr id="3" name="Billede 2">
            <a:extLst>
              <a:ext uri="{FF2B5EF4-FFF2-40B4-BE49-F238E27FC236}">
                <a16:creationId xmlns:a16="http://schemas.microsoft.com/office/drawing/2014/main" id="{529A14DC-3048-43AA-B376-F01A2808CF5A}"/>
              </a:ext>
            </a:extLst>
          </p:cNvPr>
          <p:cNvPicPr>
            <a:picLocks noChangeAspect="1"/>
          </p:cNvPicPr>
          <p:nvPr/>
        </p:nvPicPr>
        <p:blipFill>
          <a:blip r:embed="rId2"/>
          <a:stretch>
            <a:fillRect/>
          </a:stretch>
        </p:blipFill>
        <p:spPr>
          <a:xfrm>
            <a:off x="10706100" y="5230821"/>
            <a:ext cx="1485900" cy="1333500"/>
          </a:xfrm>
          <a:prstGeom prst="rect">
            <a:avLst/>
          </a:prstGeom>
        </p:spPr>
      </p:pic>
      <p:pic>
        <p:nvPicPr>
          <p:cNvPr id="2" name="Billede 1">
            <a:extLst>
              <a:ext uri="{FF2B5EF4-FFF2-40B4-BE49-F238E27FC236}">
                <a16:creationId xmlns:a16="http://schemas.microsoft.com/office/drawing/2014/main" id="{59E37599-BC5B-4222-9724-F9030949CDD5}"/>
              </a:ext>
            </a:extLst>
          </p:cNvPr>
          <p:cNvPicPr>
            <a:picLocks noChangeAspect="1"/>
          </p:cNvPicPr>
          <p:nvPr/>
        </p:nvPicPr>
        <p:blipFill>
          <a:blip r:embed="rId3"/>
          <a:stretch>
            <a:fillRect/>
          </a:stretch>
        </p:blipFill>
        <p:spPr>
          <a:xfrm>
            <a:off x="10858500" y="5287971"/>
            <a:ext cx="1181100" cy="1276350"/>
          </a:xfrm>
          <a:prstGeom prst="rect">
            <a:avLst/>
          </a:prstGeom>
        </p:spPr>
      </p:pic>
    </p:spTree>
    <p:extLst>
      <p:ext uri="{BB962C8B-B14F-4D97-AF65-F5344CB8AC3E}">
        <p14:creationId xmlns:p14="http://schemas.microsoft.com/office/powerpoint/2010/main" val="2767583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9E800B-67DF-4ED7-A334-5B4AB566B55D}"/>
              </a:ext>
            </a:extLst>
          </p:cNvPr>
          <p:cNvSpPr>
            <a:spLocks noGrp="1"/>
          </p:cNvSpPr>
          <p:nvPr>
            <p:ph type="ctrTitle"/>
          </p:nvPr>
        </p:nvSpPr>
        <p:spPr/>
        <p:txBody>
          <a:bodyPr/>
          <a:lstStyle/>
          <a:p>
            <a:endParaRPr lang="da-DK" dirty="0"/>
          </a:p>
        </p:txBody>
      </p:sp>
      <p:sp>
        <p:nvSpPr>
          <p:cNvPr id="3" name="Undertitel 2">
            <a:extLst>
              <a:ext uri="{FF2B5EF4-FFF2-40B4-BE49-F238E27FC236}">
                <a16:creationId xmlns:a16="http://schemas.microsoft.com/office/drawing/2014/main" id="{3DD41530-57A7-4A72-90FA-F5C7104AC362}"/>
              </a:ext>
            </a:extLst>
          </p:cNvPr>
          <p:cNvSpPr>
            <a:spLocks noGrp="1"/>
          </p:cNvSpPr>
          <p:nvPr>
            <p:ph type="subTitle" idx="1"/>
          </p:nvPr>
        </p:nvSpPr>
        <p:spPr/>
        <p:txBody>
          <a:bodyPr>
            <a:normAutofit lnSpcReduction="10000"/>
          </a:bodyPr>
          <a:lstStyle/>
          <a:p>
            <a:endParaRPr lang="da-DK"/>
          </a:p>
        </p:txBody>
      </p:sp>
      <p:pic>
        <p:nvPicPr>
          <p:cNvPr id="6146" name="Picture 2" descr="Derfor tror vi på Hjulmand: Den store leder">
            <a:extLst>
              <a:ext uri="{FF2B5EF4-FFF2-40B4-BE49-F238E27FC236}">
                <a16:creationId xmlns:a16="http://schemas.microsoft.com/office/drawing/2014/main" id="{49779831-46EC-4D1E-A149-995B3B1C6F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264" y="0"/>
            <a:ext cx="1268226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24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81D47251-AAD0-47BE-AAE1-07EF5F2425A6}"/>
              </a:ext>
            </a:extLst>
          </p:cNvPr>
          <p:cNvSpPr/>
          <p:nvPr/>
        </p:nvSpPr>
        <p:spPr>
          <a:xfrm>
            <a:off x="10411485" y="5767057"/>
            <a:ext cx="1541121" cy="7241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Rektangel 5">
            <a:extLst>
              <a:ext uri="{FF2B5EF4-FFF2-40B4-BE49-F238E27FC236}">
                <a16:creationId xmlns:a16="http://schemas.microsoft.com/office/drawing/2014/main" id="{283A940A-9445-42E0-A0FC-4C080D3D651D}"/>
              </a:ext>
            </a:extLst>
          </p:cNvPr>
          <p:cNvSpPr/>
          <p:nvPr/>
        </p:nvSpPr>
        <p:spPr>
          <a:xfrm>
            <a:off x="2263614" y="0"/>
            <a:ext cx="7161292" cy="6858000"/>
          </a:xfrm>
          <a:prstGeom prst="rect">
            <a:avLst/>
          </a:prstGeom>
          <a:solidFill>
            <a:srgbClr val="E4F1F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a:extLst>
              <a:ext uri="{FF2B5EF4-FFF2-40B4-BE49-F238E27FC236}">
                <a16:creationId xmlns:a16="http://schemas.microsoft.com/office/drawing/2014/main" id="{5F8F90F3-8101-42BE-BB77-6EEE3DD9812B}"/>
              </a:ext>
            </a:extLst>
          </p:cNvPr>
          <p:cNvSpPr>
            <a:spLocks noGrp="1"/>
          </p:cNvSpPr>
          <p:nvPr>
            <p:ph type="title"/>
          </p:nvPr>
        </p:nvSpPr>
        <p:spPr>
          <a:xfrm>
            <a:off x="3813323" y="236605"/>
            <a:ext cx="4170744" cy="457464"/>
          </a:xfrm>
        </p:spPr>
        <p:txBody>
          <a:bodyPr>
            <a:normAutofit/>
          </a:bodyPr>
          <a:lstStyle/>
          <a:p>
            <a:r>
              <a:rPr lang="en-US" sz="3200" dirty="0"/>
              <a:t>10 reasons to join</a:t>
            </a:r>
            <a:endParaRPr lang="en-US" sz="3200" dirty="0">
              <a:solidFill>
                <a:schemeClr val="accent3"/>
              </a:solidFill>
            </a:endParaRPr>
          </a:p>
        </p:txBody>
      </p:sp>
      <p:sp>
        <p:nvSpPr>
          <p:cNvPr id="4" name="Pladsholder til indhold 3">
            <a:extLst>
              <a:ext uri="{FF2B5EF4-FFF2-40B4-BE49-F238E27FC236}">
                <a16:creationId xmlns:a16="http://schemas.microsoft.com/office/drawing/2014/main" id="{6E7D7458-66BD-4A1A-9E8B-7E228CEE4F88}"/>
              </a:ext>
            </a:extLst>
          </p:cNvPr>
          <p:cNvSpPr>
            <a:spLocks noGrp="1"/>
          </p:cNvSpPr>
          <p:nvPr>
            <p:ph sz="quarter" idx="14"/>
          </p:nvPr>
        </p:nvSpPr>
        <p:spPr>
          <a:xfrm>
            <a:off x="2343393" y="694069"/>
            <a:ext cx="7001733" cy="5926863"/>
          </a:xfrm>
        </p:spPr>
        <p:txBody>
          <a:bodyPr/>
          <a:lstStyle/>
          <a:p>
            <a:pPr marL="342900" indent="-342900" algn="ctr">
              <a:lnSpc>
                <a:spcPct val="200000"/>
              </a:lnSpc>
              <a:buAutoNum type="arabicPeriod"/>
            </a:pPr>
            <a:r>
              <a:rPr lang="en-US" sz="1600" b="1" dirty="0"/>
              <a:t>The union for your profession </a:t>
            </a:r>
          </a:p>
          <a:p>
            <a:pPr marL="342900" indent="-342900" algn="ctr">
              <a:lnSpc>
                <a:spcPct val="150000"/>
              </a:lnSpc>
              <a:buFont typeface="Arial" panose="020B0604020202020204" pitchFamily="34" charset="0"/>
              <a:buAutoNum type="arabicPeriod"/>
            </a:pPr>
            <a:r>
              <a:rPr lang="en-US" sz="1600" b="1" dirty="0"/>
              <a:t>Legal assistance</a:t>
            </a:r>
          </a:p>
          <a:p>
            <a:pPr marL="342900" indent="-342900" algn="ctr">
              <a:lnSpc>
                <a:spcPct val="150000"/>
              </a:lnSpc>
              <a:buFont typeface="Arial" panose="020B0604020202020204" pitchFamily="34" charset="0"/>
              <a:buAutoNum type="arabicPeriod"/>
            </a:pPr>
            <a:r>
              <a:rPr lang="en-US" sz="1600" b="1" dirty="0"/>
              <a:t>Wage statistics</a:t>
            </a:r>
          </a:p>
          <a:p>
            <a:pPr marL="342900" indent="-342900" algn="ctr">
              <a:lnSpc>
                <a:spcPct val="150000"/>
              </a:lnSpc>
              <a:buFont typeface="Arial" panose="020B0604020202020204" pitchFamily="34" charset="0"/>
              <a:buAutoNum type="arabicPeriod"/>
            </a:pPr>
            <a:r>
              <a:rPr lang="en-US" sz="1600" b="1" dirty="0"/>
              <a:t>You get the first 4 months of the union for free</a:t>
            </a:r>
            <a:r>
              <a:rPr lang="da-DK" sz="1600" b="1" dirty="0"/>
              <a:t> </a:t>
            </a:r>
          </a:p>
          <a:p>
            <a:pPr marL="342900" indent="-342900" algn="ctr">
              <a:lnSpc>
                <a:spcPct val="150000"/>
              </a:lnSpc>
              <a:buFont typeface="Arial" panose="020B0604020202020204" pitchFamily="34" charset="0"/>
              <a:buAutoNum type="arabicPeriod"/>
            </a:pPr>
            <a:r>
              <a:rPr lang="en-US" sz="1600" b="1" dirty="0"/>
              <a:t>We offer advice in your future work life regarding job search, career development, employment and wages </a:t>
            </a:r>
          </a:p>
          <a:p>
            <a:pPr marL="342900" indent="-342900" algn="ctr">
              <a:lnSpc>
                <a:spcPct val="150000"/>
              </a:lnSpc>
              <a:buFont typeface="Arial" panose="020B0604020202020204" pitchFamily="34" charset="0"/>
              <a:buAutoNum type="arabicPeriod"/>
            </a:pPr>
            <a:r>
              <a:rPr lang="en-US" sz="1600" b="1" dirty="0"/>
              <a:t>Hundreds of online courses</a:t>
            </a:r>
          </a:p>
          <a:p>
            <a:pPr marL="342900" indent="-342900" algn="ctr">
              <a:lnSpc>
                <a:spcPct val="200000"/>
              </a:lnSpc>
              <a:buFont typeface="Arial" panose="020B0604020202020204" pitchFamily="34" charset="0"/>
              <a:buAutoNum type="arabicPeriod"/>
            </a:pPr>
            <a:r>
              <a:rPr lang="en-US" sz="1600" b="1" dirty="0"/>
              <a:t>Insurance offers</a:t>
            </a:r>
          </a:p>
          <a:p>
            <a:pPr marL="342900" indent="-342900" algn="ctr">
              <a:lnSpc>
                <a:spcPct val="200000"/>
              </a:lnSpc>
              <a:buAutoNum type="arabicPeriod"/>
            </a:pPr>
            <a:r>
              <a:rPr lang="en-US" sz="1600" b="1" dirty="0"/>
              <a:t>240.000 members that works in the same industry as you</a:t>
            </a:r>
          </a:p>
          <a:p>
            <a:pPr marL="342900" indent="-342900" algn="ctr">
              <a:lnSpc>
                <a:spcPct val="200000"/>
              </a:lnSpc>
              <a:buAutoNum type="arabicPeriod"/>
            </a:pPr>
            <a:r>
              <a:rPr lang="en-US" sz="1600" b="1" dirty="0"/>
              <a:t>Great offer on mobile subscription</a:t>
            </a:r>
          </a:p>
          <a:p>
            <a:pPr marL="342900" indent="-342900" algn="ctr">
              <a:lnSpc>
                <a:spcPct val="200000"/>
              </a:lnSpc>
              <a:buAutoNum type="arabicPeriod"/>
            </a:pPr>
            <a:r>
              <a:rPr lang="en-US" sz="1600" b="1" dirty="0"/>
              <a:t>Discount when shopping</a:t>
            </a:r>
          </a:p>
          <a:p>
            <a:pPr marL="342900" indent="-342900" algn="ctr">
              <a:lnSpc>
                <a:spcPct val="200000"/>
              </a:lnSpc>
              <a:buAutoNum type="arabicPeriod"/>
            </a:pPr>
            <a:endParaRPr lang="da-DK" dirty="0"/>
          </a:p>
          <a:p>
            <a:pPr algn="ctr"/>
            <a:endParaRPr lang="da-DK" dirty="0"/>
          </a:p>
        </p:txBody>
      </p:sp>
    </p:spTree>
    <p:extLst>
      <p:ext uri="{BB962C8B-B14F-4D97-AF65-F5344CB8AC3E}">
        <p14:creationId xmlns:p14="http://schemas.microsoft.com/office/powerpoint/2010/main" val="323404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97E62E26-D6E1-4BC7-AFC1-874FBF723470}"/>
              </a:ext>
            </a:extLst>
          </p:cNvPr>
          <p:cNvSpPr/>
          <p:nvPr/>
        </p:nvSpPr>
        <p:spPr>
          <a:xfrm>
            <a:off x="1423447" y="1692450"/>
            <a:ext cx="9282653" cy="3214528"/>
          </a:xfrm>
          <a:prstGeom prst="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da-DK"/>
          </a:p>
        </p:txBody>
      </p:sp>
      <p:sp>
        <p:nvSpPr>
          <p:cNvPr id="4" name="Title 1">
            <a:extLst>
              <a:ext uri="{FF2B5EF4-FFF2-40B4-BE49-F238E27FC236}">
                <a16:creationId xmlns:a16="http://schemas.microsoft.com/office/drawing/2014/main" id="{8C8AC947-4968-D148-998C-9345F33E7BF6}"/>
              </a:ext>
            </a:extLst>
          </p:cNvPr>
          <p:cNvSpPr>
            <a:spLocks noGrp="1"/>
          </p:cNvSpPr>
          <p:nvPr>
            <p:ph type="ctrTitle"/>
          </p:nvPr>
        </p:nvSpPr>
        <p:spPr>
          <a:xfrm>
            <a:off x="2864938" y="2535102"/>
            <a:ext cx="6399669" cy="1787796"/>
          </a:xfrm>
        </p:spPr>
        <p:txBody>
          <a:bodyPr>
            <a:noAutofit/>
          </a:bodyPr>
          <a:lstStyle/>
          <a:p>
            <a:pPr algn="ctr">
              <a:lnSpc>
                <a:spcPct val="100000"/>
              </a:lnSpc>
            </a:pPr>
            <a:r>
              <a:rPr lang="en-US" sz="3600" dirty="0"/>
              <a:t>Why </a:t>
            </a:r>
            <a:r>
              <a:rPr lang="en-US" sz="3600" dirty="0">
                <a:solidFill>
                  <a:srgbClr val="002060"/>
                </a:solidFill>
              </a:rPr>
              <a:t>do you</a:t>
            </a:r>
            <a:r>
              <a:rPr lang="en-US" sz="3600" dirty="0"/>
              <a:t> think </a:t>
            </a:r>
            <a:br>
              <a:rPr lang="en-US" sz="3600" dirty="0"/>
            </a:br>
            <a:r>
              <a:rPr lang="en-US" sz="3600" dirty="0"/>
              <a:t>one should be a member of a trade union?</a:t>
            </a:r>
            <a:endParaRPr lang="en-US" sz="6000" dirty="0">
              <a:solidFill>
                <a:srgbClr val="004762"/>
              </a:solidFill>
            </a:endParaRPr>
          </a:p>
        </p:txBody>
      </p:sp>
      <p:pic>
        <p:nvPicPr>
          <p:cNvPr id="3" name="Billede 2">
            <a:extLst>
              <a:ext uri="{FF2B5EF4-FFF2-40B4-BE49-F238E27FC236}">
                <a16:creationId xmlns:a16="http://schemas.microsoft.com/office/drawing/2014/main" id="{529A14DC-3048-43AA-B376-F01A2808CF5A}"/>
              </a:ext>
            </a:extLst>
          </p:cNvPr>
          <p:cNvPicPr>
            <a:picLocks noChangeAspect="1"/>
          </p:cNvPicPr>
          <p:nvPr/>
        </p:nvPicPr>
        <p:blipFill>
          <a:blip r:embed="rId3"/>
          <a:stretch>
            <a:fillRect/>
          </a:stretch>
        </p:blipFill>
        <p:spPr>
          <a:xfrm>
            <a:off x="10706100" y="5230821"/>
            <a:ext cx="1485900" cy="1333500"/>
          </a:xfrm>
          <a:prstGeom prst="rect">
            <a:avLst/>
          </a:prstGeom>
        </p:spPr>
      </p:pic>
      <p:pic>
        <p:nvPicPr>
          <p:cNvPr id="2" name="Billede 1">
            <a:extLst>
              <a:ext uri="{FF2B5EF4-FFF2-40B4-BE49-F238E27FC236}">
                <a16:creationId xmlns:a16="http://schemas.microsoft.com/office/drawing/2014/main" id="{59E37599-BC5B-4222-9724-F9030949CDD5}"/>
              </a:ext>
            </a:extLst>
          </p:cNvPr>
          <p:cNvPicPr>
            <a:picLocks noChangeAspect="1"/>
          </p:cNvPicPr>
          <p:nvPr/>
        </p:nvPicPr>
        <p:blipFill>
          <a:blip r:embed="rId4"/>
          <a:stretch>
            <a:fillRect/>
          </a:stretch>
        </p:blipFill>
        <p:spPr>
          <a:xfrm>
            <a:off x="10858500" y="5287971"/>
            <a:ext cx="1181100" cy="1276350"/>
          </a:xfrm>
          <a:prstGeom prst="rect">
            <a:avLst/>
          </a:prstGeom>
        </p:spPr>
      </p:pic>
    </p:spTree>
    <p:extLst>
      <p:ext uri="{BB962C8B-B14F-4D97-AF65-F5344CB8AC3E}">
        <p14:creationId xmlns:p14="http://schemas.microsoft.com/office/powerpoint/2010/main" val="1054556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CD32FB0B-7D6D-46BF-B2E7-7020B3AFFC8B}"/>
              </a:ext>
            </a:extLst>
          </p:cNvPr>
          <p:cNvPicPr>
            <a:picLocks noChangeAspect="1"/>
          </p:cNvPicPr>
          <p:nvPr/>
        </p:nvPicPr>
        <p:blipFill>
          <a:blip r:embed="rId3"/>
          <a:stretch>
            <a:fillRect/>
          </a:stretch>
        </p:blipFill>
        <p:spPr>
          <a:xfrm>
            <a:off x="7484881" y="0"/>
            <a:ext cx="4707119" cy="6858000"/>
          </a:xfrm>
          <a:prstGeom prst="rect">
            <a:avLst/>
          </a:prstGeom>
        </p:spPr>
      </p:pic>
      <p:sp>
        <p:nvSpPr>
          <p:cNvPr id="7" name="Title 1">
            <a:extLst>
              <a:ext uri="{FF2B5EF4-FFF2-40B4-BE49-F238E27FC236}">
                <a16:creationId xmlns:a16="http://schemas.microsoft.com/office/drawing/2014/main" id="{81CE4EE3-D6E2-46FD-B0DC-BC48691BE070}"/>
              </a:ext>
            </a:extLst>
          </p:cNvPr>
          <p:cNvSpPr>
            <a:spLocks noGrp="1"/>
          </p:cNvSpPr>
          <p:nvPr>
            <p:ph type="ctrTitle"/>
          </p:nvPr>
        </p:nvSpPr>
        <p:spPr>
          <a:xfrm>
            <a:off x="949397" y="1628835"/>
            <a:ext cx="5468336" cy="1077881"/>
          </a:xfrm>
        </p:spPr>
        <p:txBody>
          <a:bodyPr>
            <a:noAutofit/>
          </a:bodyPr>
          <a:lstStyle/>
          <a:p>
            <a:pPr algn="ctr">
              <a:lnSpc>
                <a:spcPct val="100000"/>
              </a:lnSpc>
            </a:pPr>
            <a:r>
              <a:rPr lang="da-DK" sz="3600" dirty="0"/>
              <a:t>Flexicurity</a:t>
            </a:r>
            <a:br>
              <a:rPr lang="da-DK" sz="3600" dirty="0"/>
            </a:br>
            <a:r>
              <a:rPr lang="en-US" sz="5400" dirty="0">
                <a:solidFill>
                  <a:schemeClr val="accent2"/>
                </a:solidFill>
              </a:rPr>
              <a:t>the Danish </a:t>
            </a:r>
            <a:r>
              <a:rPr lang="en-US" sz="5400" dirty="0" err="1">
                <a:solidFill>
                  <a:schemeClr val="accent2"/>
                </a:solidFill>
              </a:rPr>
              <a:t>labour</a:t>
            </a:r>
            <a:r>
              <a:rPr lang="en-US" sz="5400" dirty="0">
                <a:solidFill>
                  <a:schemeClr val="accent2"/>
                </a:solidFill>
              </a:rPr>
              <a:t> market model</a:t>
            </a:r>
            <a:r>
              <a:rPr lang="en-US" sz="3600" dirty="0">
                <a:solidFill>
                  <a:schemeClr val="accent3"/>
                </a:solidFill>
              </a:rPr>
              <a:t> </a:t>
            </a:r>
            <a:endParaRPr lang="en-US" sz="6000" dirty="0">
              <a:solidFill>
                <a:schemeClr val="accent3"/>
              </a:solidFill>
            </a:endParaRPr>
          </a:p>
        </p:txBody>
      </p:sp>
    </p:spTree>
    <p:extLst>
      <p:ext uri="{BB962C8B-B14F-4D97-AF65-F5344CB8AC3E}">
        <p14:creationId xmlns:p14="http://schemas.microsoft.com/office/powerpoint/2010/main" val="330590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et får du - OK-mærket">
            <a:extLst>
              <a:ext uri="{FF2B5EF4-FFF2-40B4-BE49-F238E27FC236}">
                <a16:creationId xmlns:a16="http://schemas.microsoft.com/office/drawing/2014/main" id="{71E8FE20-DFCD-4B98-B0D6-40A2A87FCE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583" y="2866770"/>
            <a:ext cx="2254833" cy="2254833"/>
          </a:xfrm>
          <a:prstGeom prst="rect">
            <a:avLst/>
          </a:prstGeom>
          <a:noFill/>
          <a:extLst>
            <a:ext uri="{909E8E84-426E-40DD-AFC4-6F175D3DCCD1}">
              <a14:hiddenFill xmlns:a14="http://schemas.microsoft.com/office/drawing/2010/main">
                <a:solidFill>
                  <a:srgbClr val="FFFFFF"/>
                </a:solidFill>
              </a14:hiddenFill>
            </a:ext>
          </a:extLst>
        </p:spPr>
      </p:pic>
      <p:sp>
        <p:nvSpPr>
          <p:cNvPr id="7" name="Titel 4">
            <a:extLst>
              <a:ext uri="{FF2B5EF4-FFF2-40B4-BE49-F238E27FC236}">
                <a16:creationId xmlns:a16="http://schemas.microsoft.com/office/drawing/2014/main" id="{DD6A1D84-692B-472F-A53B-B5B8FC29995F}"/>
              </a:ext>
            </a:extLst>
          </p:cNvPr>
          <p:cNvSpPr txBox="1">
            <a:spLocks/>
          </p:cNvSpPr>
          <p:nvPr/>
        </p:nvSpPr>
        <p:spPr>
          <a:xfrm>
            <a:off x="431999" y="432000"/>
            <a:ext cx="9720001" cy="1151998"/>
          </a:xfrm>
          <a:prstGeom prst="rect">
            <a:avLst/>
          </a:prstGeom>
        </p:spPr>
        <p:txBody>
          <a:bodyPr vert="horz" lIns="0" tIns="0" rIns="0" bIns="0" rtlCol="0" anchor="t" anchorCtr="0">
            <a:normAutofit/>
          </a:bodyPr>
          <a:lstStyle>
            <a:lvl1pPr algn="l" defTabSz="914400" rtl="0" eaLnBrk="1" latinLnBrk="0" hangingPunct="1">
              <a:lnSpc>
                <a:spcPct val="85000"/>
              </a:lnSpc>
              <a:spcBef>
                <a:spcPct val="0"/>
              </a:spcBef>
              <a:buNone/>
              <a:defRPr sz="4500" kern="1200" cap="all" baseline="0">
                <a:solidFill>
                  <a:schemeClr val="accent1"/>
                </a:solidFill>
                <a:latin typeface="+mj-lt"/>
                <a:ea typeface="+mj-ea"/>
                <a:cs typeface="+mj-cs"/>
              </a:defRPr>
            </a:lvl1pPr>
          </a:lstStyle>
          <a:p>
            <a:endParaRPr lang="da-DK" sz="4000" dirty="0"/>
          </a:p>
        </p:txBody>
      </p:sp>
      <p:sp>
        <p:nvSpPr>
          <p:cNvPr id="9" name="Titel 4">
            <a:extLst>
              <a:ext uri="{FF2B5EF4-FFF2-40B4-BE49-F238E27FC236}">
                <a16:creationId xmlns:a16="http://schemas.microsoft.com/office/drawing/2014/main" id="{19CD6622-407E-44DD-AF31-80480FF64F7A}"/>
              </a:ext>
            </a:extLst>
          </p:cNvPr>
          <p:cNvSpPr txBox="1">
            <a:spLocks/>
          </p:cNvSpPr>
          <p:nvPr/>
        </p:nvSpPr>
        <p:spPr>
          <a:xfrm>
            <a:off x="584399" y="584400"/>
            <a:ext cx="9720001" cy="1151998"/>
          </a:xfrm>
          <a:prstGeom prst="rect">
            <a:avLst/>
          </a:prstGeom>
        </p:spPr>
        <p:txBody>
          <a:bodyPr vert="horz" lIns="0" tIns="0" rIns="0" bIns="0" rtlCol="0" anchor="t" anchorCtr="0">
            <a:normAutofit/>
          </a:bodyPr>
          <a:lstStyle>
            <a:lvl1pPr algn="l" defTabSz="914400" rtl="0" eaLnBrk="1" latinLnBrk="0" hangingPunct="1">
              <a:lnSpc>
                <a:spcPct val="85000"/>
              </a:lnSpc>
              <a:spcBef>
                <a:spcPct val="0"/>
              </a:spcBef>
              <a:buNone/>
              <a:defRPr sz="4500" kern="1200" cap="all" baseline="0">
                <a:solidFill>
                  <a:schemeClr val="accent1"/>
                </a:solidFill>
                <a:latin typeface="+mj-lt"/>
                <a:ea typeface="+mj-ea"/>
                <a:cs typeface="+mj-cs"/>
              </a:defRPr>
            </a:lvl1pPr>
          </a:lstStyle>
          <a:p>
            <a:r>
              <a:rPr lang="en-US" sz="4000" dirty="0"/>
              <a:t>Trade unions with the OK mark secures you </a:t>
            </a:r>
            <a:r>
              <a:rPr lang="en-US" sz="2800" dirty="0"/>
              <a:t>and all of us</a:t>
            </a:r>
          </a:p>
          <a:p>
            <a:endParaRPr lang="da-DK" sz="4000" dirty="0"/>
          </a:p>
        </p:txBody>
      </p:sp>
    </p:spTree>
    <p:extLst>
      <p:ext uri="{BB962C8B-B14F-4D97-AF65-F5344CB8AC3E}">
        <p14:creationId xmlns:p14="http://schemas.microsoft.com/office/powerpoint/2010/main" val="112392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81D47251-AAD0-47BE-AAE1-07EF5F2425A6}"/>
              </a:ext>
            </a:extLst>
          </p:cNvPr>
          <p:cNvSpPr/>
          <p:nvPr/>
        </p:nvSpPr>
        <p:spPr>
          <a:xfrm>
            <a:off x="10411485" y="5767057"/>
            <a:ext cx="1541121" cy="7241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Rektangel 5">
            <a:extLst>
              <a:ext uri="{FF2B5EF4-FFF2-40B4-BE49-F238E27FC236}">
                <a16:creationId xmlns:a16="http://schemas.microsoft.com/office/drawing/2014/main" id="{283A940A-9445-42E0-A0FC-4C080D3D651D}"/>
              </a:ext>
            </a:extLst>
          </p:cNvPr>
          <p:cNvSpPr/>
          <p:nvPr/>
        </p:nvSpPr>
        <p:spPr>
          <a:xfrm>
            <a:off x="993125" y="0"/>
            <a:ext cx="10162293" cy="7482840"/>
          </a:xfrm>
          <a:prstGeom prst="rect">
            <a:avLst/>
          </a:prstGeom>
          <a:solidFill>
            <a:srgbClr val="E4F1F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a:extLst>
              <a:ext uri="{FF2B5EF4-FFF2-40B4-BE49-F238E27FC236}">
                <a16:creationId xmlns:a16="http://schemas.microsoft.com/office/drawing/2014/main" id="{5F8F90F3-8101-42BE-BB77-6EEE3DD9812B}"/>
              </a:ext>
            </a:extLst>
          </p:cNvPr>
          <p:cNvSpPr>
            <a:spLocks noGrp="1"/>
          </p:cNvSpPr>
          <p:nvPr>
            <p:ph type="title"/>
          </p:nvPr>
        </p:nvSpPr>
        <p:spPr>
          <a:xfrm>
            <a:off x="2355795" y="236605"/>
            <a:ext cx="6989331" cy="724168"/>
          </a:xfrm>
        </p:spPr>
        <p:txBody>
          <a:bodyPr>
            <a:normAutofit/>
          </a:bodyPr>
          <a:lstStyle/>
          <a:p>
            <a:r>
              <a:rPr lang="en-US" sz="3200" dirty="0">
                <a:solidFill>
                  <a:schemeClr val="accent3"/>
                </a:solidFill>
              </a:rPr>
              <a:t>Collective agreement or law?</a:t>
            </a:r>
          </a:p>
        </p:txBody>
      </p:sp>
      <p:sp>
        <p:nvSpPr>
          <p:cNvPr id="4" name="Pladsholder til indhold 3">
            <a:extLst>
              <a:ext uri="{FF2B5EF4-FFF2-40B4-BE49-F238E27FC236}">
                <a16:creationId xmlns:a16="http://schemas.microsoft.com/office/drawing/2014/main" id="{6E7D7458-66BD-4A1A-9E8B-7E228CEE4F88}"/>
              </a:ext>
            </a:extLst>
          </p:cNvPr>
          <p:cNvSpPr>
            <a:spLocks noGrp="1"/>
          </p:cNvSpPr>
          <p:nvPr>
            <p:ph sz="quarter" idx="14"/>
          </p:nvPr>
        </p:nvSpPr>
        <p:spPr>
          <a:xfrm>
            <a:off x="993126" y="931137"/>
            <a:ext cx="10162293" cy="5926863"/>
          </a:xfrm>
        </p:spPr>
        <p:txBody>
          <a:bodyPr/>
          <a:lstStyle/>
          <a:p>
            <a:pPr marL="0" indent="0" algn="ctr">
              <a:lnSpc>
                <a:spcPct val="150000"/>
              </a:lnSpc>
              <a:buNone/>
            </a:pPr>
            <a:r>
              <a:rPr lang="en-US" sz="2200" b="1" dirty="0"/>
              <a:t>Working</a:t>
            </a:r>
            <a:r>
              <a:rPr lang="da-DK" sz="2200" b="1" dirty="0"/>
              <a:t> </a:t>
            </a:r>
            <a:r>
              <a:rPr lang="en-US" sz="2200" b="1" dirty="0"/>
              <a:t>hours</a:t>
            </a:r>
            <a:r>
              <a:rPr lang="da-DK" sz="2200" b="1" dirty="0"/>
              <a:t>? </a:t>
            </a:r>
          </a:p>
          <a:p>
            <a:pPr marL="0" indent="0" algn="ctr">
              <a:lnSpc>
                <a:spcPct val="150000"/>
              </a:lnSpc>
              <a:buNone/>
            </a:pPr>
            <a:r>
              <a:rPr lang="en-US" sz="2200" b="1" dirty="0"/>
              <a:t>Overtime payment / payment for staggered working hours?</a:t>
            </a:r>
          </a:p>
          <a:p>
            <a:pPr marL="0" indent="0" algn="ctr">
              <a:lnSpc>
                <a:spcPct val="150000"/>
              </a:lnSpc>
              <a:buNone/>
            </a:pPr>
            <a:r>
              <a:rPr lang="da-DK" sz="2200" b="1" dirty="0"/>
              <a:t>Minimum </a:t>
            </a:r>
            <a:r>
              <a:rPr lang="en-US" sz="2200" b="1" dirty="0"/>
              <a:t>wage</a:t>
            </a:r>
            <a:r>
              <a:rPr lang="da-DK" sz="2200" b="1" dirty="0"/>
              <a:t>? </a:t>
            </a:r>
          </a:p>
          <a:p>
            <a:pPr marL="0" indent="0" algn="ctr">
              <a:lnSpc>
                <a:spcPct val="150000"/>
              </a:lnSpc>
              <a:buNone/>
            </a:pPr>
            <a:r>
              <a:rPr lang="en-US" sz="2200" b="1" dirty="0"/>
              <a:t>An extra week of holiday?</a:t>
            </a:r>
          </a:p>
          <a:p>
            <a:pPr marL="0" indent="0" algn="ctr">
              <a:lnSpc>
                <a:spcPct val="150000"/>
              </a:lnSpc>
              <a:buNone/>
            </a:pPr>
            <a:r>
              <a:rPr lang="en-US" sz="2200" b="1" dirty="0"/>
              <a:t>Paid leave on your child's first sick day</a:t>
            </a:r>
          </a:p>
          <a:p>
            <a:pPr marL="0" indent="0" algn="ctr">
              <a:lnSpc>
                <a:spcPct val="150000"/>
              </a:lnSpc>
              <a:buNone/>
            </a:pPr>
            <a:r>
              <a:rPr lang="en-US" sz="2200" b="1" dirty="0"/>
              <a:t>Vacation</a:t>
            </a:r>
          </a:p>
          <a:p>
            <a:pPr marL="0" indent="0" algn="ctr">
              <a:lnSpc>
                <a:spcPct val="150000"/>
              </a:lnSpc>
              <a:buNone/>
            </a:pPr>
            <a:r>
              <a:rPr lang="en-US" sz="2200" b="1" dirty="0"/>
              <a:t>Maternity leave with maternity benefit allowance or full pay</a:t>
            </a:r>
            <a:endParaRPr lang="da-DK" sz="2200" dirty="0"/>
          </a:p>
          <a:p>
            <a:pPr marL="0" indent="0" algn="ctr">
              <a:lnSpc>
                <a:spcPct val="150000"/>
              </a:lnSpc>
              <a:buNone/>
            </a:pPr>
            <a:r>
              <a:rPr lang="en-US" sz="2200" b="1" dirty="0"/>
              <a:t>Free education and training of your choice</a:t>
            </a:r>
          </a:p>
          <a:p>
            <a:pPr marL="0" indent="0" algn="ctr">
              <a:lnSpc>
                <a:spcPct val="150000"/>
              </a:lnSpc>
              <a:buNone/>
            </a:pPr>
            <a:r>
              <a:rPr lang="en-US" sz="2200" b="1" dirty="0"/>
              <a:t>Savings for retirement</a:t>
            </a:r>
          </a:p>
          <a:p>
            <a:pPr marL="0" indent="0">
              <a:buNone/>
            </a:pPr>
            <a:endParaRPr lang="da-DK" dirty="0"/>
          </a:p>
          <a:p>
            <a:pPr marL="0" indent="0">
              <a:buNone/>
            </a:pPr>
            <a:endParaRPr lang="da-DK" dirty="0"/>
          </a:p>
          <a:p>
            <a:pPr marL="0" indent="0">
              <a:lnSpc>
                <a:spcPct val="150000"/>
              </a:lnSpc>
              <a:buNone/>
            </a:pPr>
            <a:endParaRPr lang="en-US" b="1" dirty="0"/>
          </a:p>
          <a:p>
            <a:pPr marL="0" indent="0">
              <a:lnSpc>
                <a:spcPct val="150000"/>
              </a:lnSpc>
              <a:buNone/>
            </a:pPr>
            <a:endParaRPr lang="da-DK" dirty="0"/>
          </a:p>
          <a:p>
            <a:pPr marL="0" indent="0">
              <a:lnSpc>
                <a:spcPct val="200000"/>
              </a:lnSpc>
              <a:buNone/>
            </a:pPr>
            <a:endParaRPr lang="da-DK" dirty="0"/>
          </a:p>
          <a:p>
            <a:pPr marL="0" indent="0">
              <a:lnSpc>
                <a:spcPct val="200000"/>
              </a:lnSpc>
              <a:buNone/>
            </a:pPr>
            <a:endParaRPr lang="da-DK" dirty="0"/>
          </a:p>
          <a:p>
            <a:pPr marL="0" indent="0">
              <a:lnSpc>
                <a:spcPct val="200000"/>
              </a:lnSpc>
              <a:buNone/>
            </a:pPr>
            <a:endParaRPr lang="da-DK" dirty="0"/>
          </a:p>
          <a:p>
            <a:pPr algn="ctr"/>
            <a:endParaRPr lang="da-DK" dirty="0"/>
          </a:p>
        </p:txBody>
      </p:sp>
      <p:pic>
        <p:nvPicPr>
          <p:cNvPr id="5124" name="Picture 4" descr="Image">
            <a:extLst>
              <a:ext uri="{FF2B5EF4-FFF2-40B4-BE49-F238E27FC236}">
                <a16:creationId xmlns:a16="http://schemas.microsoft.com/office/drawing/2014/main" id="{145655C5-A570-44AB-815A-3E9BC99843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1963" y="2299336"/>
            <a:ext cx="515817" cy="45910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a:extLst>
              <a:ext uri="{FF2B5EF4-FFF2-40B4-BE49-F238E27FC236}">
                <a16:creationId xmlns:a16="http://schemas.microsoft.com/office/drawing/2014/main" id="{D7A551D4-225E-4F9C-96C7-0C6BF66B59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5639" y="4112492"/>
            <a:ext cx="758246" cy="72416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a:extLst>
              <a:ext uri="{FF2B5EF4-FFF2-40B4-BE49-F238E27FC236}">
                <a16:creationId xmlns:a16="http://schemas.microsoft.com/office/drawing/2014/main" id="{A337D78F-5F58-4F15-AE75-F54DCE201B6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90331" y="4790940"/>
            <a:ext cx="646540" cy="614033"/>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mage">
            <a:extLst>
              <a:ext uri="{FF2B5EF4-FFF2-40B4-BE49-F238E27FC236}">
                <a16:creationId xmlns:a16="http://schemas.microsoft.com/office/drawing/2014/main" id="{816B5486-E3B2-4CEA-9AD2-0F8517E1B67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20978" y="5593333"/>
            <a:ext cx="648295" cy="540246"/>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descr="Ur">
            <a:extLst>
              <a:ext uri="{FF2B5EF4-FFF2-40B4-BE49-F238E27FC236}">
                <a16:creationId xmlns:a16="http://schemas.microsoft.com/office/drawing/2014/main" id="{C5DA1B90-E6F4-49C2-AF36-F6CB8E8AE16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40" y="899813"/>
            <a:ext cx="661068" cy="661068"/>
          </a:xfrm>
          <a:prstGeom prst="rect">
            <a:avLst/>
          </a:prstGeom>
        </p:spPr>
      </p:pic>
      <p:pic>
        <p:nvPicPr>
          <p:cNvPr id="5132" name="Picture 12" descr="Image">
            <a:extLst>
              <a:ext uri="{FF2B5EF4-FFF2-40B4-BE49-F238E27FC236}">
                <a16:creationId xmlns:a16="http://schemas.microsoft.com/office/drawing/2014/main" id="{660725B1-794A-4782-9C52-B5E16DC35CE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40480" y="6037272"/>
            <a:ext cx="635933" cy="60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34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B40F50A-A420-492A-B38C-DF5161C8C89A}"/>
              </a:ext>
            </a:extLst>
          </p:cNvPr>
          <p:cNvSpPr>
            <a:spLocks noGrp="1"/>
          </p:cNvSpPr>
          <p:nvPr>
            <p:ph type="title"/>
          </p:nvPr>
        </p:nvSpPr>
        <p:spPr/>
        <p:txBody>
          <a:bodyPr>
            <a:normAutofit/>
          </a:bodyPr>
          <a:lstStyle/>
          <a:p>
            <a:r>
              <a:rPr lang="en-US" sz="4000" dirty="0"/>
              <a:t>The job market for newly graduated computer scientist</a:t>
            </a:r>
            <a:endParaRPr lang="da-DK" sz="4000" dirty="0"/>
          </a:p>
        </p:txBody>
      </p:sp>
    </p:spTree>
    <p:extLst>
      <p:ext uri="{BB962C8B-B14F-4D97-AF65-F5344CB8AC3E}">
        <p14:creationId xmlns:p14="http://schemas.microsoft.com/office/powerpoint/2010/main" val="105086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K Master">
  <a:themeElements>
    <a:clrScheme name="HK 2013">
      <a:dk1>
        <a:sysClr val="windowText" lastClr="000000"/>
      </a:dk1>
      <a:lt1>
        <a:srgbClr val="FFFFFF"/>
      </a:lt1>
      <a:dk2>
        <a:srgbClr val="009DE0"/>
      </a:dk2>
      <a:lt2>
        <a:srgbClr val="F4F2E9"/>
      </a:lt2>
      <a:accent1>
        <a:srgbClr val="009DE0"/>
      </a:accent1>
      <a:accent2>
        <a:srgbClr val="0075A4"/>
      </a:accent2>
      <a:accent3>
        <a:srgbClr val="004762"/>
      </a:accent3>
      <a:accent4>
        <a:srgbClr val="C4007A"/>
      </a:accent4>
      <a:accent5>
        <a:srgbClr val="F9DC06"/>
      </a:accent5>
      <a:accent6>
        <a:srgbClr val="029778"/>
      </a:accent6>
      <a:hlink>
        <a:srgbClr val="0075A4"/>
      </a:hlink>
      <a:folHlink>
        <a:srgbClr val="004762"/>
      </a:folHlink>
    </a:clrScheme>
    <a:fontScheme name="HK Skrifttyper">
      <a:majorFont>
        <a:latin typeface="BellGothic Blk B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K Studiestart KVU" id="{FA76FEEB-43FF-4B3A-AF25-FC96BC1F3B01}" vid="{3A7E25EA-1768-4C83-96A6-32AB974BE966}"/>
    </a:ext>
  </a:extLst>
</a:theme>
</file>

<file path=ppt/theme/theme2.xml><?xml version="1.0" encoding="utf-8"?>
<a:theme xmlns:a="http://schemas.openxmlformats.org/drawingml/2006/main" name="Office Theme">
  <a:themeElements>
    <a:clrScheme name="HK 2013">
      <a:dk1>
        <a:sysClr val="windowText" lastClr="000000"/>
      </a:dk1>
      <a:lt1>
        <a:srgbClr val="FFFFFF"/>
      </a:lt1>
      <a:dk2>
        <a:srgbClr val="009DE0"/>
      </a:dk2>
      <a:lt2>
        <a:srgbClr val="F4F2E9"/>
      </a:lt2>
      <a:accent1>
        <a:srgbClr val="009DE0"/>
      </a:accent1>
      <a:accent2>
        <a:srgbClr val="0075A4"/>
      </a:accent2>
      <a:accent3>
        <a:srgbClr val="004762"/>
      </a:accent3>
      <a:accent4>
        <a:srgbClr val="C4007A"/>
      </a:accent4>
      <a:accent5>
        <a:srgbClr val="F9DC06"/>
      </a:accent5>
      <a:accent6>
        <a:srgbClr val="029778"/>
      </a:accent6>
      <a:hlink>
        <a:srgbClr val="0075A4"/>
      </a:hlink>
      <a:folHlink>
        <a:srgbClr val="004762"/>
      </a:folHlink>
    </a:clrScheme>
    <a:fontScheme name="HK Skrifttyper">
      <a:majorFont>
        <a:latin typeface="BellGothic Blk B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K 2013">
      <a:dk1>
        <a:sysClr val="windowText" lastClr="000000"/>
      </a:dk1>
      <a:lt1>
        <a:srgbClr val="FFFFFF"/>
      </a:lt1>
      <a:dk2>
        <a:srgbClr val="009DE0"/>
      </a:dk2>
      <a:lt2>
        <a:srgbClr val="F4F2E9"/>
      </a:lt2>
      <a:accent1>
        <a:srgbClr val="009DE0"/>
      </a:accent1>
      <a:accent2>
        <a:srgbClr val="0075A4"/>
      </a:accent2>
      <a:accent3>
        <a:srgbClr val="004762"/>
      </a:accent3>
      <a:accent4>
        <a:srgbClr val="C4007A"/>
      </a:accent4>
      <a:accent5>
        <a:srgbClr val="F9DC06"/>
      </a:accent5>
      <a:accent6>
        <a:srgbClr val="029778"/>
      </a:accent6>
      <a:hlink>
        <a:srgbClr val="0075A4"/>
      </a:hlink>
      <a:folHlink>
        <a:srgbClr val="004762"/>
      </a:folHlink>
    </a:clrScheme>
    <a:fontScheme name="HK Skrifttyper">
      <a:majorFont>
        <a:latin typeface="BellGothic Blk B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31C9147157D8A40BFF9E685F0B63341" ma:contentTypeVersion="10" ma:contentTypeDescription="Opret et nyt dokument." ma:contentTypeScope="" ma:versionID="6d4284c220b2d3e46d098e9ad429d10a">
  <xsd:schema xmlns:xsd="http://www.w3.org/2001/XMLSchema" xmlns:xs="http://www.w3.org/2001/XMLSchema" xmlns:p="http://schemas.microsoft.com/office/2006/metadata/properties" xmlns:ns3="f1f9b773-3745-47d0-9d70-69b84861dc41" targetNamespace="http://schemas.microsoft.com/office/2006/metadata/properties" ma:root="true" ma:fieldsID="32e41aa2a2a4f880836a539c1c20911a" ns3:_="">
    <xsd:import namespace="f1f9b773-3745-47d0-9d70-69b84861dc4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f9b773-3745-47d0-9d70-69b84861dc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CC20FB7-8CA9-46CA-8962-D73D5751C395}">
  <ds:schemaRefs>
    <ds:schemaRef ds:uri="http://schemas.microsoft.com/sharepoint/v3/contenttype/forms"/>
  </ds:schemaRefs>
</ds:datastoreItem>
</file>

<file path=customXml/itemProps2.xml><?xml version="1.0" encoding="utf-8"?>
<ds:datastoreItem xmlns:ds="http://schemas.openxmlformats.org/officeDocument/2006/customXml" ds:itemID="{D7AB2835-4119-4AE4-BFE0-D8F9FE5740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f9b773-3745-47d0-9d70-69b84861dc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47AC99-6430-44D4-8171-651B42AE2DA8}">
  <ds:schemaRefs>
    <ds:schemaRef ds:uri="http://schemas.openxmlformats.org/package/2006/metadata/core-properties"/>
    <ds:schemaRef ds:uri="http://purl.org/dc/elements/1.1/"/>
    <ds:schemaRef ds:uri="http://schemas.microsoft.com/office/infopath/2007/PartnerControls"/>
    <ds:schemaRef ds:uri="f1f9b773-3745-47d0-9d70-69b84861dc41"/>
    <ds:schemaRef ds:uri="http://purl.org/dc/terms/"/>
    <ds:schemaRef ds:uri="http://schemas.microsoft.com/office/2006/documentManagement/typ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HK Studiestart KVU</Template>
  <TotalTime>4946</TotalTime>
  <Words>1163</Words>
  <Application>Microsoft Office PowerPoint</Application>
  <PresentationFormat>Widescreen</PresentationFormat>
  <Paragraphs>149</Paragraphs>
  <Slides>19</Slides>
  <Notes>12</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19</vt:i4>
      </vt:variant>
    </vt:vector>
  </HeadingPairs>
  <TitlesOfParts>
    <vt:vector size="23" baseType="lpstr">
      <vt:lpstr>Times New Roman</vt:lpstr>
      <vt:lpstr>Arial</vt:lpstr>
      <vt:lpstr>BellGothic Blk BT</vt:lpstr>
      <vt:lpstr>HK Master</vt:lpstr>
      <vt:lpstr>CONGRATULATIONS!  SOON TO GRADUATE</vt:lpstr>
      <vt:lpstr>What is important for you to know?</vt:lpstr>
      <vt:lpstr>PowerPoint-præsentation</vt:lpstr>
      <vt:lpstr>10 reasons to join</vt:lpstr>
      <vt:lpstr>Why do you think  one should be a member of a trade union?</vt:lpstr>
      <vt:lpstr>Flexicurity the Danish labour market model </vt:lpstr>
      <vt:lpstr>PowerPoint-præsentation</vt:lpstr>
      <vt:lpstr>Collective agreement or law?</vt:lpstr>
      <vt:lpstr>The job market for newly graduated computer scientist</vt:lpstr>
      <vt:lpstr>which industries graduated computer scientists work in</vt:lpstr>
      <vt:lpstr>Average salary</vt:lpstr>
      <vt:lpstr>PowerPoint-præsentation</vt:lpstr>
      <vt:lpstr>PowerPoint-præsentation</vt:lpstr>
      <vt:lpstr>13.836 dkk per month</vt:lpstr>
      <vt:lpstr>After graduation?</vt:lpstr>
      <vt:lpstr>Price overview AFTER GRADUATIONS </vt:lpstr>
      <vt:lpstr>PowerPoint-præsentation</vt:lpstr>
      <vt:lpstr>PowerPoint-præsentation</vt:lpstr>
      <vt:lpstr>Contact info</vt:lpstr>
    </vt:vector>
  </TitlesOfParts>
  <Company>HK Danmark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Peter Refsgaard Poulsen</dc:creator>
  <cp:lastModifiedBy>Michelle Storgaard Larsen</cp:lastModifiedBy>
  <cp:revision>290</cp:revision>
  <dcterms:created xsi:type="dcterms:W3CDTF">2020-08-19T09:55:40Z</dcterms:created>
  <dcterms:modified xsi:type="dcterms:W3CDTF">2021-12-14T11:02:13Z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0x010100B31C9147157D8A40BFF9E685F0B63341</vt:lpwstr>
  </property>
  <property fmtid="{D5CDD505-2E9C-101B-9397-08002B2CF9AE}" pid="3" name="_dlc_DocIdItemGuid">
    <vt:lpwstr>97e07e51-0ea5-4bf2-94cc-7b5c702f62a7</vt:lpwstr>
  </property>
</Properties>
</file>